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custShowLst>
    <p:custShow name="自訂放映 2" id="0">
      <p:sldLst>
        <p:sld r:id="rId2"/>
        <p:sld r:id="rId3"/>
        <p:sld r:id="rId4"/>
        <p:sld r:id="rId5"/>
      </p:sldLst>
    </p:custShow>
  </p:custShow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BD2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797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98927422238112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2800" b="1" i="0" u="none" strike="noStrike" kern="1200" spc="0" baseline="0">
              <a:solidFill>
                <a:schemeClr val="accent2"/>
              </a:solidFill>
              <a:latin typeface="OPPOSans R" panose="00020600040101010101" charset="-122"/>
              <a:ea typeface="OPPOSans R" panose="00020600040101010101" charset="-122"/>
              <a:cs typeface="OPPOSans R" panose="00020600040101010101" charset="-122"/>
              <a:sym typeface="OPPOSans R" panose="00020600040101010101" charset="-122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386127994279585"/>
          <c:y val="0.13773691124038301"/>
          <c:w val="0.59420808008580595"/>
          <c:h val="0.665415650215799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/>
            </a:solidFill>
            <a:ln w="6350">
              <a:solidFill>
                <a:schemeClr val="bg1">
                  <a:lumMod val="50000"/>
                </a:schemeClr>
              </a:solidFill>
            </a:ln>
            <a:effectLst/>
            <a:sp3d contourW="6350"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  <a:effectLst/>
              <a:sp3d contourW="6350"/>
            </c:spPr>
            <c:extLst>
              <c:ext xmlns:c16="http://schemas.microsoft.com/office/drawing/2014/chart" uri="{C3380CC4-5D6E-409C-BE32-E72D297353CC}">
                <c16:uniqueId val="{00000001-CAC4-4577-B65E-6816440417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accent6">
                        <a:lumMod val="25000"/>
                      </a:schemeClr>
                    </a:solidFill>
                    <a:latin typeface="OPPOSans L" panose="00020600040101010101" charset="-122"/>
                    <a:ea typeface="OPPOSans L" panose="00020600040101010101" charset="-122"/>
                    <a:cs typeface="OPPOSans L" panose="00020600040101010101" charset="-122"/>
                    <a:sym typeface="OPPOSans L" panose="00020600040101010101" charset="-122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類別 1</c:v>
                </c:pt>
                <c:pt idx="1">
                  <c:v>類別 2</c:v>
                </c:pt>
                <c:pt idx="2">
                  <c:v>類別 3</c:v>
                </c:pt>
                <c:pt idx="3">
                  <c:v>類別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C4-4577-B65E-681644041754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  <a:sp3d contourW="6350"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accent6">
                        <a:lumMod val="25000"/>
                      </a:schemeClr>
                    </a:solidFill>
                    <a:latin typeface="OPPOSans L" panose="00020600040101010101" charset="-122"/>
                    <a:ea typeface="OPPOSans L" panose="00020600040101010101" charset="-122"/>
                    <a:cs typeface="OPPOSans L" panose="00020600040101010101" charset="-122"/>
                    <a:sym typeface="OPPOSans L" panose="00020600040101010101" charset="-122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類別 1</c:v>
                </c:pt>
                <c:pt idx="1">
                  <c:v>類別 2</c:v>
                </c:pt>
                <c:pt idx="2">
                  <c:v>類別 3</c:v>
                </c:pt>
                <c:pt idx="3">
                  <c:v>類別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C4-4577-B65E-6816440417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50"/>
        <c:axId val="322977254"/>
        <c:axId val="786701263"/>
      </c:barChart>
      <c:catAx>
        <c:axId val="32297725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t" anchorCtr="0"/>
          <a:lstStyle/>
          <a:p>
            <a:pPr>
              <a:defRPr lang="zh-CN" sz="1800" b="0" i="0" u="none" strike="noStrike" kern="1200" baseline="0">
                <a:solidFill>
                  <a:schemeClr val="accent6">
                    <a:lumMod val="25000"/>
                  </a:schemeClr>
                </a:solidFill>
                <a:latin typeface="OPPOSans L" panose="00020600040101010101" charset="-122"/>
                <a:ea typeface="OPPOSans L" panose="00020600040101010101" charset="-122"/>
                <a:cs typeface="OPPOSans L" panose="00020600040101010101" charset="-122"/>
                <a:sym typeface="OPPOSans L" panose="00020600040101010101" charset="-122"/>
              </a:defRPr>
            </a:pPr>
            <a:endParaRPr lang="zh-TW"/>
          </a:p>
        </c:txPr>
        <c:crossAx val="786701263"/>
        <c:crosses val="autoZero"/>
        <c:auto val="1"/>
        <c:lblAlgn val="l"/>
        <c:lblOffset val="100"/>
        <c:noMultiLvlLbl val="0"/>
      </c:catAx>
      <c:valAx>
        <c:axId val="78670126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29772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tx1"/>
                </a:solidFill>
                <a:latin typeface="OPPOSans L" panose="00020600040101010101" charset="-122"/>
                <a:ea typeface="OPPOSans L" panose="00020600040101010101" charset="-122"/>
                <a:cs typeface="OPPOSans L" panose="00020600040101010101" charset="-122"/>
                <a:sym typeface="OPPOSans L" panose="00020600040101010101" charset="-122"/>
              </a:defRPr>
            </a:pPr>
            <a:endParaRPr lang="zh-TW"/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tx1"/>
                </a:solidFill>
                <a:latin typeface="OPPOSans L" panose="00020600040101010101" charset="-122"/>
                <a:ea typeface="OPPOSans L" panose="00020600040101010101" charset="-122"/>
                <a:cs typeface="OPPOSans L" panose="00020600040101010101" charset="-122"/>
                <a:sym typeface="OPPOSans L" panose="00020600040101010101" charset="-122"/>
              </a:defRPr>
            </a:pPr>
            <a:endParaRPr lang="zh-TW"/>
          </a:p>
        </c:txPr>
      </c:legendEntry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600" b="0" i="0" u="none" strike="noStrike" kern="1200" baseline="0">
              <a:solidFill>
                <a:schemeClr val="tx1"/>
              </a:solidFill>
              <a:latin typeface="OPPOSans L" panose="00020600040101010101" charset="-122"/>
              <a:ea typeface="OPPOSans L" panose="00020600040101010101" charset="-122"/>
              <a:cs typeface="OPPOSans L" panose="00020600040101010101" charset="-122"/>
              <a:sym typeface="OPPOSans L" panose="00020600040101010101" charset="-122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000">
          <a:solidFill>
            <a:schemeClr val="accent6">
              <a:lumMod val="25000"/>
            </a:schemeClr>
          </a:solidFill>
          <a:latin typeface="OPPOSans L" panose="00020600040101010101" charset="-122"/>
          <a:ea typeface="OPPOSans L" panose="00020600040101010101" charset="-122"/>
          <a:cs typeface="OPPOSans L" panose="00020600040101010101" charset="-122"/>
          <a:sym typeface="OPPOSans L" panose="00020600040101010101" charset="-122"/>
        </a:defRPr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FC105-20F1-4EE2-BE99-C3674786F1A7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80C2C03C-3B59-45F0-B90E-5B1D3A452002}">
      <dgm:prSet phldrT="[文字]" custT="1"/>
      <dgm:spPr/>
      <dgm:t>
        <a:bodyPr/>
        <a:lstStyle/>
        <a:p>
          <a:r>
            <a: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小標題</a:t>
          </a:r>
        </a:p>
      </dgm:t>
    </dgm:pt>
    <dgm:pt modelId="{FF2A0D65-F1D0-4D14-9363-FBA39BA92BF2}" type="parTrans" cxnId="{72848FEC-EA82-41C8-B75D-F0A7762B5B96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0C70102-FE26-451F-981B-A3F563B84F58}" type="sibTrans" cxnId="{72848FEC-EA82-41C8-B75D-F0A7762B5B96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D701F47-E828-47F4-8A8E-9C1C375B9616}">
      <dgm:prSet phldrT="[文字]" phldr="1" custT="1"/>
      <dgm:spPr/>
      <dgm:t>
        <a:bodyPr/>
        <a:lstStyle/>
        <a:p>
          <a:endParaRPr lang="zh-TW" altLang="en-US" sz="24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066A477-20D2-4383-B3D9-F1A534F61EA4}" type="parTrans" cxnId="{62054A25-D951-44AB-8E9C-D7BDFFA41C1A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EE541DD-6CD6-4D18-8E7F-1CB70BE5455F}" type="sibTrans" cxnId="{62054A25-D951-44AB-8E9C-D7BDFFA41C1A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4AFAFA-7A5F-4F08-B420-C4CE795D4667}">
      <dgm:prSet phldrT="[文字]" phldr="1" custT="1"/>
      <dgm:spPr/>
      <dgm:t>
        <a:bodyPr/>
        <a:lstStyle/>
        <a:p>
          <a:endParaRPr lang="zh-TW" altLang="en-US" sz="24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35B696E-4D33-4A04-8A1D-98E6D358D660}" type="parTrans" cxnId="{874FE21B-D6A9-481F-B91A-AA6BD398D021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F06BC91-1704-46FE-A0A3-92C5119A7D38}" type="sibTrans" cxnId="{874FE21B-D6A9-481F-B91A-AA6BD398D021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0E8DCC-4E54-45DF-8B07-ACAFE51FD710}">
      <dgm:prSet phldrT="[文字]" custT="1"/>
      <dgm:spPr/>
      <dgm:t>
        <a:bodyPr/>
        <a:lstStyle/>
        <a:p>
          <a:r>
            <a: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小標題</a:t>
          </a:r>
        </a:p>
      </dgm:t>
    </dgm:pt>
    <dgm:pt modelId="{F7746B87-EC72-4FA9-A378-A7A0CAF77133}" type="parTrans" cxnId="{B7E3F266-C27B-45E1-B509-36AABFA74A9B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475335-5628-4EF3-B666-231DB4DAB60B}" type="sibTrans" cxnId="{B7E3F266-C27B-45E1-B509-36AABFA74A9B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D8ACDD2-1031-4E2C-BC8D-FBFFB3F395ED}">
      <dgm:prSet phldrT="[文字]" phldr="1" custT="1"/>
      <dgm:spPr/>
      <dgm:t>
        <a:bodyPr/>
        <a:lstStyle/>
        <a:p>
          <a:endParaRPr lang="zh-TW" altLang="en-US" sz="24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D38A4A2-0302-49DC-A918-3DF7C239EB74}" type="parTrans" cxnId="{33146D08-CEF2-4115-A9DA-9A8E411FB90A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26FAE8-E2F7-4326-9804-099DA6732766}" type="sibTrans" cxnId="{33146D08-CEF2-4115-A9DA-9A8E411FB90A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C9AF422-4F3A-47BC-9D17-F01A398C2C74}">
      <dgm:prSet phldrT="[文字]" phldr="1" custT="1"/>
      <dgm:spPr/>
      <dgm:t>
        <a:bodyPr/>
        <a:lstStyle/>
        <a:p>
          <a:endParaRPr lang="zh-TW" altLang="en-US" sz="24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61A485-422A-430A-A4C2-52A839E95274}" type="parTrans" cxnId="{08309928-1E2E-40AC-99B5-656FDF4B4C04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8EBF411-AA95-4655-9FDA-B998097EF2DD}" type="sibTrans" cxnId="{08309928-1E2E-40AC-99B5-656FDF4B4C04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B52D7CA-0CD2-47FE-92F6-7E79CCAC2BBE}">
      <dgm:prSet phldrT="[文字]" custT="1"/>
      <dgm:spPr/>
      <dgm:t>
        <a:bodyPr/>
        <a:lstStyle/>
        <a:p>
          <a:r>
            <a: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小標題</a:t>
          </a:r>
        </a:p>
      </dgm:t>
    </dgm:pt>
    <dgm:pt modelId="{B791FEF8-0B0F-4708-ACE4-3EDE1469F22B}" type="parTrans" cxnId="{45747027-7CFC-491F-ABB4-84B17A273E5F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4EC298F-CCE7-48A0-92A7-DE5616F170ED}" type="sibTrans" cxnId="{45747027-7CFC-491F-ABB4-84B17A273E5F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89D75AF-19A1-4C8C-BAEC-3FC648A5DEEC}">
      <dgm:prSet phldrT="[文字]" phldr="1" custT="1"/>
      <dgm:spPr/>
      <dgm:t>
        <a:bodyPr/>
        <a:lstStyle/>
        <a:p>
          <a:endParaRPr lang="zh-TW" altLang="en-US" sz="24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7DD9B76-8CF2-4619-9057-974639EF7FF6}" type="parTrans" cxnId="{6E177CDD-C66B-4E9D-82FD-5F39E12E2EBA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A056D21-2DC0-40B0-AAC2-9742FDAC3FA1}" type="sibTrans" cxnId="{6E177CDD-C66B-4E9D-82FD-5F39E12E2EBA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CB02B59-1D70-4B7B-8542-650E0349A1AD}">
      <dgm:prSet phldrT="[文字]" phldr="1" custT="1"/>
      <dgm:spPr/>
      <dgm:t>
        <a:bodyPr/>
        <a:lstStyle/>
        <a:p>
          <a:endParaRPr lang="zh-TW" altLang="en-US" sz="24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11D8624-8BC6-4919-8314-515E2A12DAA1}" type="parTrans" cxnId="{70300D06-257F-44B6-A732-6576B3C919A5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0B4FBFA-3402-41FC-8D68-A3D4A5ABD471}" type="sibTrans" cxnId="{70300D06-257F-44B6-A732-6576B3C919A5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866B8E-82A7-458F-BE7E-F8CDF39FC181}" type="pres">
      <dgm:prSet presAssocID="{391FC105-20F1-4EE2-BE99-C3674786F1A7}" presName="Name0" presStyleCnt="0">
        <dgm:presLayoutVars>
          <dgm:dir/>
          <dgm:animLvl val="lvl"/>
          <dgm:resizeHandles val="exact"/>
        </dgm:presLayoutVars>
      </dgm:prSet>
      <dgm:spPr/>
    </dgm:pt>
    <dgm:pt modelId="{C0BE00D0-E9CB-48A3-BD1F-D3248EABDC30}" type="pres">
      <dgm:prSet presAssocID="{80C2C03C-3B59-45F0-B90E-5B1D3A452002}" presName="composite" presStyleCnt="0"/>
      <dgm:spPr/>
    </dgm:pt>
    <dgm:pt modelId="{683F6BC0-E39B-425E-B3D8-595B26B71F9F}" type="pres">
      <dgm:prSet presAssocID="{80C2C03C-3B59-45F0-B90E-5B1D3A45200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908DAED-9DE0-44BC-876B-32C624B6CA04}" type="pres">
      <dgm:prSet presAssocID="{80C2C03C-3B59-45F0-B90E-5B1D3A452002}" presName="desTx" presStyleLbl="alignAccFollowNode1" presStyleIdx="0" presStyleCnt="3">
        <dgm:presLayoutVars>
          <dgm:bulletEnabled val="1"/>
        </dgm:presLayoutVars>
      </dgm:prSet>
      <dgm:spPr/>
    </dgm:pt>
    <dgm:pt modelId="{0047E18B-3DF3-4673-9D5E-4D81BC77F6A1}" type="pres">
      <dgm:prSet presAssocID="{20C70102-FE26-451F-981B-A3F563B84F58}" presName="space" presStyleCnt="0"/>
      <dgm:spPr/>
    </dgm:pt>
    <dgm:pt modelId="{ABE33FF6-6E1A-47A9-9A7D-0741698062BD}" type="pres">
      <dgm:prSet presAssocID="{AC0E8DCC-4E54-45DF-8B07-ACAFE51FD710}" presName="composite" presStyleCnt="0"/>
      <dgm:spPr/>
    </dgm:pt>
    <dgm:pt modelId="{896D2E74-D9C8-4E1C-BC2C-B3BFFFA703AC}" type="pres">
      <dgm:prSet presAssocID="{AC0E8DCC-4E54-45DF-8B07-ACAFE51FD71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6D295A2-5DE6-41A7-B3F4-A3BDE8419160}" type="pres">
      <dgm:prSet presAssocID="{AC0E8DCC-4E54-45DF-8B07-ACAFE51FD710}" presName="desTx" presStyleLbl="alignAccFollowNode1" presStyleIdx="1" presStyleCnt="3">
        <dgm:presLayoutVars>
          <dgm:bulletEnabled val="1"/>
        </dgm:presLayoutVars>
      </dgm:prSet>
      <dgm:spPr/>
    </dgm:pt>
    <dgm:pt modelId="{24614105-5AFF-4559-81CB-5CEC5F7E5759}" type="pres">
      <dgm:prSet presAssocID="{E8475335-5628-4EF3-B666-231DB4DAB60B}" presName="space" presStyleCnt="0"/>
      <dgm:spPr/>
    </dgm:pt>
    <dgm:pt modelId="{862DADD5-5A21-4AC4-AA4D-15DC7B84AC94}" type="pres">
      <dgm:prSet presAssocID="{EB52D7CA-0CD2-47FE-92F6-7E79CCAC2BBE}" presName="composite" presStyleCnt="0"/>
      <dgm:spPr/>
    </dgm:pt>
    <dgm:pt modelId="{C0368EA3-2BCC-458D-8838-691CE38B2095}" type="pres">
      <dgm:prSet presAssocID="{EB52D7CA-0CD2-47FE-92F6-7E79CCAC2BB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CE86921-C194-4AFA-8B62-CE337DB3599E}" type="pres">
      <dgm:prSet presAssocID="{EB52D7CA-0CD2-47FE-92F6-7E79CCAC2BB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0300D06-257F-44B6-A732-6576B3C919A5}" srcId="{EB52D7CA-0CD2-47FE-92F6-7E79CCAC2BBE}" destId="{2CB02B59-1D70-4B7B-8542-650E0349A1AD}" srcOrd="1" destOrd="0" parTransId="{B11D8624-8BC6-4919-8314-515E2A12DAA1}" sibTransId="{B0B4FBFA-3402-41FC-8D68-A3D4A5ABD471}"/>
    <dgm:cxn modelId="{33146D08-CEF2-4115-A9DA-9A8E411FB90A}" srcId="{AC0E8DCC-4E54-45DF-8B07-ACAFE51FD710}" destId="{5D8ACDD2-1031-4E2C-BC8D-FBFFB3F395ED}" srcOrd="0" destOrd="0" parTransId="{8D38A4A2-0302-49DC-A918-3DF7C239EB74}" sibTransId="{1A26FAE8-E2F7-4326-9804-099DA6732766}"/>
    <dgm:cxn modelId="{4DE9A317-00E6-4715-A064-EB2DFB38049A}" type="presOf" srcId="{2CB02B59-1D70-4B7B-8542-650E0349A1AD}" destId="{8CE86921-C194-4AFA-8B62-CE337DB3599E}" srcOrd="0" destOrd="1" presId="urn:microsoft.com/office/officeart/2005/8/layout/hList1"/>
    <dgm:cxn modelId="{874FE21B-D6A9-481F-B91A-AA6BD398D021}" srcId="{80C2C03C-3B59-45F0-B90E-5B1D3A452002}" destId="{584AFAFA-7A5F-4F08-B420-C4CE795D4667}" srcOrd="1" destOrd="0" parTransId="{835B696E-4D33-4A04-8A1D-98E6D358D660}" sibTransId="{2F06BC91-1704-46FE-A0A3-92C5119A7D38}"/>
    <dgm:cxn modelId="{62054A25-D951-44AB-8E9C-D7BDFFA41C1A}" srcId="{80C2C03C-3B59-45F0-B90E-5B1D3A452002}" destId="{FD701F47-E828-47F4-8A8E-9C1C375B9616}" srcOrd="0" destOrd="0" parTransId="{5066A477-20D2-4383-B3D9-F1A534F61EA4}" sibTransId="{3EE541DD-6CD6-4D18-8E7F-1CB70BE5455F}"/>
    <dgm:cxn modelId="{45747027-7CFC-491F-ABB4-84B17A273E5F}" srcId="{391FC105-20F1-4EE2-BE99-C3674786F1A7}" destId="{EB52D7CA-0CD2-47FE-92F6-7E79CCAC2BBE}" srcOrd="2" destOrd="0" parTransId="{B791FEF8-0B0F-4708-ACE4-3EDE1469F22B}" sibTransId="{F4EC298F-CCE7-48A0-92A7-DE5616F170ED}"/>
    <dgm:cxn modelId="{08309928-1E2E-40AC-99B5-656FDF4B4C04}" srcId="{AC0E8DCC-4E54-45DF-8B07-ACAFE51FD710}" destId="{3C9AF422-4F3A-47BC-9D17-F01A398C2C74}" srcOrd="1" destOrd="0" parTransId="{ED61A485-422A-430A-A4C2-52A839E95274}" sibTransId="{D8EBF411-AA95-4655-9FDA-B998097EF2DD}"/>
    <dgm:cxn modelId="{C1183144-F768-4259-A608-3EAC37114389}" type="presOf" srcId="{F89D75AF-19A1-4C8C-BAEC-3FC648A5DEEC}" destId="{8CE86921-C194-4AFA-8B62-CE337DB3599E}" srcOrd="0" destOrd="0" presId="urn:microsoft.com/office/officeart/2005/8/layout/hList1"/>
    <dgm:cxn modelId="{B7E3F266-C27B-45E1-B509-36AABFA74A9B}" srcId="{391FC105-20F1-4EE2-BE99-C3674786F1A7}" destId="{AC0E8DCC-4E54-45DF-8B07-ACAFE51FD710}" srcOrd="1" destOrd="0" parTransId="{F7746B87-EC72-4FA9-A378-A7A0CAF77133}" sibTransId="{E8475335-5628-4EF3-B666-231DB4DAB60B}"/>
    <dgm:cxn modelId="{4B751348-B51C-4A4A-8A9B-06080324C47D}" type="presOf" srcId="{FD701F47-E828-47F4-8A8E-9C1C375B9616}" destId="{B908DAED-9DE0-44BC-876B-32C624B6CA04}" srcOrd="0" destOrd="0" presId="urn:microsoft.com/office/officeart/2005/8/layout/hList1"/>
    <dgm:cxn modelId="{ABE6DC75-FCD1-4A29-81DE-16022BD92729}" type="presOf" srcId="{391FC105-20F1-4EE2-BE99-C3674786F1A7}" destId="{57866B8E-82A7-458F-BE7E-F8CDF39FC181}" srcOrd="0" destOrd="0" presId="urn:microsoft.com/office/officeart/2005/8/layout/hList1"/>
    <dgm:cxn modelId="{97CD6177-9F33-49D4-9966-5F536FCBC648}" type="presOf" srcId="{80C2C03C-3B59-45F0-B90E-5B1D3A452002}" destId="{683F6BC0-E39B-425E-B3D8-595B26B71F9F}" srcOrd="0" destOrd="0" presId="urn:microsoft.com/office/officeart/2005/8/layout/hList1"/>
    <dgm:cxn modelId="{0CEAE37A-3119-4BDC-8570-B5333E7003BE}" type="presOf" srcId="{AC0E8DCC-4E54-45DF-8B07-ACAFE51FD710}" destId="{896D2E74-D9C8-4E1C-BC2C-B3BFFFA703AC}" srcOrd="0" destOrd="0" presId="urn:microsoft.com/office/officeart/2005/8/layout/hList1"/>
    <dgm:cxn modelId="{B856327F-AD49-48B3-8C97-30FB70422D92}" type="presOf" srcId="{3C9AF422-4F3A-47BC-9D17-F01A398C2C74}" destId="{06D295A2-5DE6-41A7-B3F4-A3BDE8419160}" srcOrd="0" destOrd="1" presId="urn:microsoft.com/office/officeart/2005/8/layout/hList1"/>
    <dgm:cxn modelId="{94F027A6-3AF6-488F-BD7C-8A41D65B6861}" type="presOf" srcId="{5D8ACDD2-1031-4E2C-BC8D-FBFFB3F395ED}" destId="{06D295A2-5DE6-41A7-B3F4-A3BDE8419160}" srcOrd="0" destOrd="0" presId="urn:microsoft.com/office/officeart/2005/8/layout/hList1"/>
    <dgm:cxn modelId="{1C5B0DA9-6846-466B-811F-1B5B8CFCD2B1}" type="presOf" srcId="{EB52D7CA-0CD2-47FE-92F6-7E79CCAC2BBE}" destId="{C0368EA3-2BCC-458D-8838-691CE38B2095}" srcOrd="0" destOrd="0" presId="urn:microsoft.com/office/officeart/2005/8/layout/hList1"/>
    <dgm:cxn modelId="{35117CBD-D0FE-4E77-BBF5-B55C40DE2AA6}" type="presOf" srcId="{584AFAFA-7A5F-4F08-B420-C4CE795D4667}" destId="{B908DAED-9DE0-44BC-876B-32C624B6CA04}" srcOrd="0" destOrd="1" presId="urn:microsoft.com/office/officeart/2005/8/layout/hList1"/>
    <dgm:cxn modelId="{6E177CDD-C66B-4E9D-82FD-5F39E12E2EBA}" srcId="{EB52D7CA-0CD2-47FE-92F6-7E79CCAC2BBE}" destId="{F89D75AF-19A1-4C8C-BAEC-3FC648A5DEEC}" srcOrd="0" destOrd="0" parTransId="{77DD9B76-8CF2-4619-9057-974639EF7FF6}" sibTransId="{7A056D21-2DC0-40B0-AAC2-9742FDAC3FA1}"/>
    <dgm:cxn modelId="{72848FEC-EA82-41C8-B75D-F0A7762B5B96}" srcId="{391FC105-20F1-4EE2-BE99-C3674786F1A7}" destId="{80C2C03C-3B59-45F0-B90E-5B1D3A452002}" srcOrd="0" destOrd="0" parTransId="{FF2A0D65-F1D0-4D14-9363-FBA39BA92BF2}" sibTransId="{20C70102-FE26-451F-981B-A3F563B84F58}"/>
    <dgm:cxn modelId="{499D4FCD-3E4E-4212-97CE-9329CFC4E4DE}" type="presParOf" srcId="{57866B8E-82A7-458F-BE7E-F8CDF39FC181}" destId="{C0BE00D0-E9CB-48A3-BD1F-D3248EABDC30}" srcOrd="0" destOrd="0" presId="urn:microsoft.com/office/officeart/2005/8/layout/hList1"/>
    <dgm:cxn modelId="{76415B2A-0041-4B7B-A9CB-40BEE646C15D}" type="presParOf" srcId="{C0BE00D0-E9CB-48A3-BD1F-D3248EABDC30}" destId="{683F6BC0-E39B-425E-B3D8-595B26B71F9F}" srcOrd="0" destOrd="0" presId="urn:microsoft.com/office/officeart/2005/8/layout/hList1"/>
    <dgm:cxn modelId="{17F4AA82-7301-4D28-96E1-65B3AF25A254}" type="presParOf" srcId="{C0BE00D0-E9CB-48A3-BD1F-D3248EABDC30}" destId="{B908DAED-9DE0-44BC-876B-32C624B6CA04}" srcOrd="1" destOrd="0" presId="urn:microsoft.com/office/officeart/2005/8/layout/hList1"/>
    <dgm:cxn modelId="{B1251F0D-DD64-4221-91FC-716F0856FA84}" type="presParOf" srcId="{57866B8E-82A7-458F-BE7E-F8CDF39FC181}" destId="{0047E18B-3DF3-4673-9D5E-4D81BC77F6A1}" srcOrd="1" destOrd="0" presId="urn:microsoft.com/office/officeart/2005/8/layout/hList1"/>
    <dgm:cxn modelId="{71A85151-98E3-446E-BF76-1B9D0C44AD4F}" type="presParOf" srcId="{57866B8E-82A7-458F-BE7E-F8CDF39FC181}" destId="{ABE33FF6-6E1A-47A9-9A7D-0741698062BD}" srcOrd="2" destOrd="0" presId="urn:microsoft.com/office/officeart/2005/8/layout/hList1"/>
    <dgm:cxn modelId="{8A477927-B752-4EAB-9D51-C7B66C67994D}" type="presParOf" srcId="{ABE33FF6-6E1A-47A9-9A7D-0741698062BD}" destId="{896D2E74-D9C8-4E1C-BC2C-B3BFFFA703AC}" srcOrd="0" destOrd="0" presId="urn:microsoft.com/office/officeart/2005/8/layout/hList1"/>
    <dgm:cxn modelId="{0CE2F348-2723-4FAD-8E83-CC47A2B0E370}" type="presParOf" srcId="{ABE33FF6-6E1A-47A9-9A7D-0741698062BD}" destId="{06D295A2-5DE6-41A7-B3F4-A3BDE8419160}" srcOrd="1" destOrd="0" presId="urn:microsoft.com/office/officeart/2005/8/layout/hList1"/>
    <dgm:cxn modelId="{5233B69D-27C3-46E7-A68E-EAA0F5867747}" type="presParOf" srcId="{57866B8E-82A7-458F-BE7E-F8CDF39FC181}" destId="{24614105-5AFF-4559-81CB-5CEC5F7E5759}" srcOrd="3" destOrd="0" presId="urn:microsoft.com/office/officeart/2005/8/layout/hList1"/>
    <dgm:cxn modelId="{7347C121-010D-4E0B-9AC8-759D8CC0873A}" type="presParOf" srcId="{57866B8E-82A7-458F-BE7E-F8CDF39FC181}" destId="{862DADD5-5A21-4AC4-AA4D-15DC7B84AC94}" srcOrd="4" destOrd="0" presId="urn:microsoft.com/office/officeart/2005/8/layout/hList1"/>
    <dgm:cxn modelId="{6FA5E85B-42F6-4480-88A6-1B8BD8FB7E24}" type="presParOf" srcId="{862DADD5-5A21-4AC4-AA4D-15DC7B84AC94}" destId="{C0368EA3-2BCC-458D-8838-691CE38B2095}" srcOrd="0" destOrd="0" presId="urn:microsoft.com/office/officeart/2005/8/layout/hList1"/>
    <dgm:cxn modelId="{94621423-0A09-4AC7-B618-D7DFEF467C25}" type="presParOf" srcId="{862DADD5-5A21-4AC4-AA4D-15DC7B84AC94}" destId="{8CE86921-C194-4AFA-8B62-CE337DB3599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F6BC0-E39B-425E-B3D8-595B26B71F9F}">
      <dsp:nvSpPr>
        <dsp:cNvPr id="0" name=""/>
        <dsp:cNvSpPr/>
      </dsp:nvSpPr>
      <dsp:spPr>
        <a:xfrm>
          <a:off x="3020" y="10307"/>
          <a:ext cx="2944579" cy="1177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小標題</a:t>
          </a:r>
        </a:p>
      </dsp:txBody>
      <dsp:txXfrm>
        <a:off x="3020" y="10307"/>
        <a:ext cx="2944579" cy="1177831"/>
      </dsp:txXfrm>
    </dsp:sp>
    <dsp:sp modelId="{B908DAED-9DE0-44BC-876B-32C624B6CA04}">
      <dsp:nvSpPr>
        <dsp:cNvPr id="0" name=""/>
        <dsp:cNvSpPr/>
      </dsp:nvSpPr>
      <dsp:spPr>
        <a:xfrm>
          <a:off x="3020" y="1188138"/>
          <a:ext cx="2944579" cy="2196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TW" altLang="en-US" sz="24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TW" altLang="en-US" sz="24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20" y="1188138"/>
        <a:ext cx="2944579" cy="2196000"/>
      </dsp:txXfrm>
    </dsp:sp>
    <dsp:sp modelId="{896D2E74-D9C8-4E1C-BC2C-B3BFFFA703AC}">
      <dsp:nvSpPr>
        <dsp:cNvPr id="0" name=""/>
        <dsp:cNvSpPr/>
      </dsp:nvSpPr>
      <dsp:spPr>
        <a:xfrm>
          <a:off x="3359841" y="10307"/>
          <a:ext cx="2944579" cy="1177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小標題</a:t>
          </a:r>
        </a:p>
      </dsp:txBody>
      <dsp:txXfrm>
        <a:off x="3359841" y="10307"/>
        <a:ext cx="2944579" cy="1177831"/>
      </dsp:txXfrm>
    </dsp:sp>
    <dsp:sp modelId="{06D295A2-5DE6-41A7-B3F4-A3BDE8419160}">
      <dsp:nvSpPr>
        <dsp:cNvPr id="0" name=""/>
        <dsp:cNvSpPr/>
      </dsp:nvSpPr>
      <dsp:spPr>
        <a:xfrm>
          <a:off x="3359841" y="1188138"/>
          <a:ext cx="2944579" cy="2196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TW" altLang="en-US" sz="24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TW" altLang="en-US" sz="24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359841" y="1188138"/>
        <a:ext cx="2944579" cy="2196000"/>
      </dsp:txXfrm>
    </dsp:sp>
    <dsp:sp modelId="{C0368EA3-2BCC-458D-8838-691CE38B2095}">
      <dsp:nvSpPr>
        <dsp:cNvPr id="0" name=""/>
        <dsp:cNvSpPr/>
      </dsp:nvSpPr>
      <dsp:spPr>
        <a:xfrm>
          <a:off x="6716662" y="10307"/>
          <a:ext cx="2944579" cy="1177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小標題</a:t>
          </a:r>
        </a:p>
      </dsp:txBody>
      <dsp:txXfrm>
        <a:off x="6716662" y="10307"/>
        <a:ext cx="2944579" cy="1177831"/>
      </dsp:txXfrm>
    </dsp:sp>
    <dsp:sp modelId="{8CE86921-C194-4AFA-8B62-CE337DB3599E}">
      <dsp:nvSpPr>
        <dsp:cNvPr id="0" name=""/>
        <dsp:cNvSpPr/>
      </dsp:nvSpPr>
      <dsp:spPr>
        <a:xfrm>
          <a:off x="6716662" y="1188138"/>
          <a:ext cx="2944579" cy="2196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TW" altLang="en-US" sz="24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TW" altLang="en-US" sz="24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716662" y="1188138"/>
        <a:ext cx="2944579" cy="219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BBFA4-F80A-43D7-8BB4-297904D8967A}" type="datetimeFigureOut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D7ADA-BE8C-4B96-8141-D7F1B62C2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32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573A15-D75F-429E-9907-F502B7E206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173287"/>
            <a:ext cx="9144000" cy="1255711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zh-TW" altLang="en-US" dirty="0"/>
              <a:t>按一下以編輯標題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EB2D20C-721B-4879-86B2-596A6647C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21421"/>
            <a:ext cx="9144000" cy="470866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27F38E-1696-40C5-8FBC-F2DBCCC9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77196-C15D-4F46-B1D8-73A0CFC59C0B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023CF0-55CE-4BAC-8973-7648B5AE1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AD935B-23B5-42ED-9E1F-1CBA2C10F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30B6FE2-1E84-4BE4-858A-01F56B4D6DDD}"/>
              </a:ext>
            </a:extLst>
          </p:cNvPr>
          <p:cNvSpPr/>
          <p:nvPr userDrawn="1"/>
        </p:nvSpPr>
        <p:spPr>
          <a:xfrm>
            <a:off x="1245235" y="4131310"/>
            <a:ext cx="3276600" cy="1844040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zh-CN" altLang="en-US"/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FA1C2818-95EB-4722-A41F-53F0A959C444}"/>
              </a:ext>
            </a:extLst>
          </p:cNvPr>
          <p:cNvCxnSpPr/>
          <p:nvPr userDrawn="1"/>
        </p:nvCxnSpPr>
        <p:spPr>
          <a:xfrm>
            <a:off x="6731876" y="619108"/>
            <a:ext cx="5060731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CC065E60-CC66-4462-A409-2C31B6CB4E14}"/>
              </a:ext>
            </a:extLst>
          </p:cNvPr>
          <p:cNvCxnSpPr>
            <a:cxnSpLocks/>
          </p:cNvCxnSpPr>
          <p:nvPr userDrawn="1"/>
        </p:nvCxnSpPr>
        <p:spPr>
          <a:xfrm>
            <a:off x="11151717" y="211410"/>
            <a:ext cx="0" cy="3477724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013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EF1CA7-E9E9-416D-B84D-7B6817E06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1635A33-C9DC-473B-9460-350EB4C17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52EEFD-F3E6-4B12-83FA-CE2E20E4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35C0-66B9-4BB6-A4FC-428E495E0D65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716DA0-6683-46BA-AA33-E0D4E617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CB5902-EA73-48CE-A7C5-5BEE7A77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745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2A8D8FB-EFDF-4FC7-9CDB-FB06B302D0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E5060E1-C8B6-4C96-9BB1-5FB1863DE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7D7D6B-9504-4767-8D06-5E5769AB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46B1-CC7F-4E19-869C-ACE10BC597C2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CB7F51D-5467-455C-9AF7-17A9BC9A8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110A4C-7A22-40FD-9A67-198DEB6C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853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6D62ED-6D91-4325-979D-27F51F629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365125"/>
            <a:ext cx="10302240" cy="1325563"/>
          </a:xfrm>
          <a:noFill/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BDD262-F7C1-405C-B20B-BCFDDF576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817016-0566-4890-87F7-2F83DD3E5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396-26DD-4817-BCE2-B32261FE7EA8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642BD9-7BB5-4132-BD29-0600CC89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E69291-8803-4AA0-9E0A-DB04FD1A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8F91425-03B1-4785-AB0D-8EF3FD654A81}"/>
              </a:ext>
            </a:extLst>
          </p:cNvPr>
          <p:cNvSpPr/>
          <p:nvPr userDrawn="1"/>
        </p:nvSpPr>
        <p:spPr>
          <a:xfrm flipH="1">
            <a:off x="859790" y="625938"/>
            <a:ext cx="76200" cy="760730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61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691725-D4BE-4838-9F49-03167FE9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AA7B5A3-19AA-472A-967B-18F97AB9C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93356E-18A3-4C21-8D29-B81A65667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BE3F-4E9C-4960-BEE5-FAE7D67D88F9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A4802F-341A-4B9C-BD4C-F4F9FBE4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BEA01B-5F4B-4B3E-94DB-D226184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946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3002F3-8A11-4BBF-9F0F-BC0FA9545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5D6F9E-C673-4E33-BF2D-591B43F2E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018CFCA-53CA-4FA1-BAEF-EAA72C735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59E91C6-91C4-4A5C-9ABB-DE8A75582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1E0D-D6F9-4AAC-8FFC-472309C685B0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AB25666-F9E2-4EB8-ACFC-8F9508A5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0CD6138-7353-42B7-9944-A274F0653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747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DF81DC-5FFD-4C0C-9975-81B93D05C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BD5E77-95B7-4458-8030-52DEC5CE6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93E802D-CAA6-41BF-B0C9-756F83EB2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E4011C1-AB72-4FCC-966B-F85605410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97936D8-6FC5-4CE7-87A9-3DD854446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59EE905-3117-40B0-B7AF-DE0096B8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29BF-35C8-4D71-BD61-333C5C8EEB1F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51D3BA3-0ABE-4F08-9D56-6CABBEE3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4BB04CE-3EFC-4B7C-8AD1-0824D1F5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04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923167-E519-4B52-AE6F-E2402E88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91316F9-FD52-4769-ABFE-D1FC1AD0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246C-52A1-4614-B52A-73CABD3E9542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78DB846-5B5B-4F5A-9B11-C69A9808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6700245-31AB-41AC-9253-FE82A5298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143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A1F4C88-1E08-4818-96C0-48FA2FC81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DDB9-2042-4089-B3AD-20D492FC4157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38F8707-39C1-4EEA-BC77-36CACD93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F28D157-C2AF-4A84-8122-2E826A6F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93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9C9855-EBCE-48F2-8BE3-93969B58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696126-11C5-49A6-9675-29A67EFD3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F143B88-AD5A-4A44-81EB-07B346A23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A252FB6-37AF-4F82-94E6-93A7E9740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7519-EEF6-406F-9553-F3172E47BE16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C9D2AE3-67BC-4909-917B-EFD5AD29C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0797F70-700C-4DA7-83A9-9BCCAC27C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29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6EF04D-F11F-4E79-891C-FF55BB414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421D8DB-79D5-4B2D-B72C-EF85EFBD1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08855DC-3C1D-4665-B727-34347E1A1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459E891-0255-4422-A03C-E5075DA38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31ED1-FC48-4A1E-A8A4-AFBD9C2D75D8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05BDF20-FEC1-4386-B1B4-B4698D464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6E2B758-3345-42A4-9D85-1D99C485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749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圓角 8">
            <a:extLst>
              <a:ext uri="{FF2B5EF4-FFF2-40B4-BE49-F238E27FC236}">
                <a16:creationId xmlns:a16="http://schemas.microsoft.com/office/drawing/2014/main" id="{5E96A976-380B-44FD-803F-08EC5FC20C61}"/>
              </a:ext>
            </a:extLst>
          </p:cNvPr>
          <p:cNvSpPr/>
          <p:nvPr userDrawn="1"/>
        </p:nvSpPr>
        <p:spPr>
          <a:xfrm>
            <a:off x="179613" y="136525"/>
            <a:ext cx="11829508" cy="7430923"/>
          </a:xfrm>
          <a:prstGeom prst="roundRect">
            <a:avLst>
              <a:gd name="adj" fmla="val 40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4F67633-2339-4BA8-B3BE-7E3AC4A0C510}"/>
              </a:ext>
            </a:extLst>
          </p:cNvPr>
          <p:cNvSpPr/>
          <p:nvPr userDrawn="1"/>
        </p:nvSpPr>
        <p:spPr>
          <a:xfrm>
            <a:off x="10424160" y="6138000"/>
            <a:ext cx="1767839" cy="72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/>
          </a:p>
        </p:txBody>
      </p:sp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3078AE3-2CF9-45F8-8FA1-E4A77D6E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411C24C-6134-490E-BD10-F90F513FC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4080F6-8985-4CD0-9FC7-E10268F81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05207-6880-4B30-B181-A2A309F0B2FF}" type="datetime1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DC5734-F22C-4063-99DE-A1946BD4C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2778BF-82A8-4CD4-9B1B-4F8981441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chemeClr val="bg1"/>
                </a:solidFill>
              </a:defRPr>
            </a:lvl1pPr>
          </a:lstStyle>
          <a:p>
            <a:fld id="{D1C495C7-0FD7-439F-9365-F967C1B84E8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AEBA60E3-A39C-472F-B070-DBF2CCDF120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122" y="6163475"/>
            <a:ext cx="3167278" cy="5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34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2175F4-36CE-43AD-B11C-7E293C495F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/>
              <a:t>輸入簡報</a:t>
            </a:r>
            <a:r>
              <a:rPr lang="zh-TW" altLang="en-US" sz="7200" dirty="0"/>
              <a:t>標題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FD9E0FB-7FE4-46A8-86EF-E97B1FFCEE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簡報子標題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0E06D90-8B3B-4FE3-A7E4-0F4D42D69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3954806D-1283-49CF-9A36-ACAA957AA414}"/>
              </a:ext>
            </a:extLst>
          </p:cNvPr>
          <p:cNvSpPr txBox="1">
            <a:spLocks/>
          </p:cNvSpPr>
          <p:nvPr/>
        </p:nvSpPr>
        <p:spPr>
          <a:xfrm>
            <a:off x="4708633" y="4667280"/>
            <a:ext cx="3095297" cy="750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solidFill>
                  <a:schemeClr val="tx1"/>
                </a:solidFill>
              </a:rPr>
              <a:t>主講人：ＯＯＯ</a:t>
            </a:r>
          </a:p>
        </p:txBody>
      </p:sp>
    </p:spTree>
    <p:extLst>
      <p:ext uri="{BB962C8B-B14F-4D97-AF65-F5344CB8AC3E}">
        <p14:creationId xmlns:p14="http://schemas.microsoft.com/office/powerpoint/2010/main" val="3013662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7A86BC-3EB6-4E64-8A6F-3376396D0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目錄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616A30B-6B02-4192-AA40-E38FC944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969707C-6BB6-4D86-8101-6622D3BC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1</a:t>
            </a:fld>
            <a:endParaRPr lang="zh-TW" altLang="en-US"/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204F36A9-7407-4133-B28D-67DBF7527B23}"/>
              </a:ext>
            </a:extLst>
          </p:cNvPr>
          <p:cNvGrpSpPr/>
          <p:nvPr/>
        </p:nvGrpSpPr>
        <p:grpSpPr>
          <a:xfrm>
            <a:off x="1611630" y="1744097"/>
            <a:ext cx="5922010" cy="876851"/>
            <a:chOff x="1637030" y="2211457"/>
            <a:chExt cx="5922010" cy="876851"/>
          </a:xfrm>
        </p:grpSpPr>
        <p:sp>
          <p:nvSpPr>
            <p:cNvPr id="6" name="文字版面配置區 2">
              <a:extLst>
                <a:ext uri="{FF2B5EF4-FFF2-40B4-BE49-F238E27FC236}">
                  <a16:creationId xmlns:a16="http://schemas.microsoft.com/office/drawing/2014/main" id="{9FB16965-F18E-43EE-A119-20CA3B50AE6B}"/>
                </a:ext>
              </a:extLst>
            </p:cNvPr>
            <p:cNvSpPr txBox="1">
              <a:spLocks/>
            </p:cNvSpPr>
            <p:nvPr/>
          </p:nvSpPr>
          <p:spPr>
            <a:xfrm>
              <a:off x="1649729" y="2211457"/>
              <a:ext cx="5318630" cy="876851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3200" b="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accent2"/>
                </a:buClr>
              </a:pPr>
              <a:r>
                <a:rPr lang="en-US" altLang="zh-TW" dirty="0"/>
                <a:t>1.</a:t>
              </a:r>
              <a:r>
                <a:rPr lang="zh-TW" altLang="en-US" dirty="0"/>
                <a:t>章節標題</a:t>
              </a:r>
            </a:p>
          </p:txBody>
        </p:sp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66218B9C-B5C5-D0AD-F8AC-E34F3617E8FC}"/>
                </a:ext>
              </a:extLst>
            </p:cNvPr>
            <p:cNvGrpSpPr/>
            <p:nvPr/>
          </p:nvGrpSpPr>
          <p:grpSpPr>
            <a:xfrm>
              <a:off x="1637030" y="2878019"/>
              <a:ext cx="5922010" cy="76200"/>
              <a:chOff x="1637030" y="2878019"/>
              <a:chExt cx="5922010" cy="76200"/>
            </a:xfrm>
          </p:grpSpPr>
          <p:sp>
            <p:nvSpPr>
              <p:cNvPr id="11" name="矩形: 剪去對角角落 10">
                <a:extLst>
                  <a:ext uri="{FF2B5EF4-FFF2-40B4-BE49-F238E27FC236}">
                    <a16:creationId xmlns:a16="http://schemas.microsoft.com/office/drawing/2014/main" id="{D2AD2BD9-2ADB-46AF-B947-B3377C4ED02E}"/>
                  </a:ext>
                </a:extLst>
              </p:cNvPr>
              <p:cNvSpPr/>
              <p:nvPr/>
            </p:nvSpPr>
            <p:spPr>
              <a:xfrm>
                <a:off x="1637030" y="2878019"/>
                <a:ext cx="1365250" cy="76200"/>
              </a:xfrm>
              <a:prstGeom prst="snip2DiagRect">
                <a:avLst>
                  <a:gd name="adj1" fmla="val 50000"/>
                  <a:gd name="adj2" fmla="val 16667"/>
                </a:avLst>
              </a:prstGeom>
              <a:solidFill>
                <a:srgbClr val="FF993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endParaRPr lang="zh-CN" altLang="en-US">
                  <a:solidFill>
                    <a:schemeClr val="accent4"/>
                  </a:solidFill>
                </a:endParaRPr>
              </a:p>
            </p:txBody>
          </p:sp>
          <p:cxnSp>
            <p:nvCxnSpPr>
              <p:cNvPr id="12" name="直線接點 11">
                <a:extLst>
                  <a:ext uri="{FF2B5EF4-FFF2-40B4-BE49-F238E27FC236}">
                    <a16:creationId xmlns:a16="http://schemas.microsoft.com/office/drawing/2014/main" id="{82C3197A-9923-4235-86D8-B7B60AA9E06F}"/>
                  </a:ext>
                </a:extLst>
              </p:cNvPr>
              <p:cNvCxnSpPr/>
              <p:nvPr/>
            </p:nvCxnSpPr>
            <p:spPr>
              <a:xfrm>
                <a:off x="2159635" y="2916119"/>
                <a:ext cx="5399405" cy="9525"/>
              </a:xfrm>
              <a:prstGeom prst="line">
                <a:avLst/>
              </a:prstGeom>
              <a:ln>
                <a:solidFill>
                  <a:srgbClr val="FF9933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CFDBA535-62AA-4740-BBF9-B9794A8A7EDC}"/>
              </a:ext>
            </a:extLst>
          </p:cNvPr>
          <p:cNvGrpSpPr/>
          <p:nvPr/>
        </p:nvGrpSpPr>
        <p:grpSpPr>
          <a:xfrm>
            <a:off x="1611630" y="2798056"/>
            <a:ext cx="5922010" cy="876851"/>
            <a:chOff x="1637030" y="3251982"/>
            <a:chExt cx="5922010" cy="876851"/>
          </a:xfrm>
        </p:grpSpPr>
        <p:sp>
          <p:nvSpPr>
            <p:cNvPr id="13" name="文字版面配置區 2">
              <a:extLst>
                <a:ext uri="{FF2B5EF4-FFF2-40B4-BE49-F238E27FC236}">
                  <a16:creationId xmlns:a16="http://schemas.microsoft.com/office/drawing/2014/main" id="{8074319D-E4F2-42E1-B926-6025CF8C70FF}"/>
                </a:ext>
              </a:extLst>
            </p:cNvPr>
            <p:cNvSpPr txBox="1">
              <a:spLocks/>
            </p:cNvSpPr>
            <p:nvPr/>
          </p:nvSpPr>
          <p:spPr>
            <a:xfrm>
              <a:off x="1649729" y="3251982"/>
              <a:ext cx="5318630" cy="876851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3200" b="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accent2"/>
                </a:buClr>
              </a:pPr>
              <a:r>
                <a:rPr lang="en-US" altLang="zh-TW" dirty="0"/>
                <a:t>2.</a:t>
              </a:r>
              <a:r>
                <a:rPr lang="zh-TW" altLang="en-US" dirty="0"/>
                <a:t>章節標題</a:t>
              </a:r>
            </a:p>
          </p:txBody>
        </p:sp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42C8CBF0-04BB-3ABF-C3AE-5A07987A5B90}"/>
                </a:ext>
              </a:extLst>
            </p:cNvPr>
            <p:cNvGrpSpPr/>
            <p:nvPr/>
          </p:nvGrpSpPr>
          <p:grpSpPr>
            <a:xfrm>
              <a:off x="1637030" y="3918544"/>
              <a:ext cx="5922010" cy="76200"/>
              <a:chOff x="1637030" y="3918544"/>
              <a:chExt cx="5922010" cy="76200"/>
            </a:xfrm>
          </p:grpSpPr>
          <p:sp>
            <p:nvSpPr>
              <p:cNvPr id="15" name="矩形: 剪去對角角落 14">
                <a:extLst>
                  <a:ext uri="{FF2B5EF4-FFF2-40B4-BE49-F238E27FC236}">
                    <a16:creationId xmlns:a16="http://schemas.microsoft.com/office/drawing/2014/main" id="{367137BC-E99E-4DFF-A04C-36B4261C63FB}"/>
                  </a:ext>
                </a:extLst>
              </p:cNvPr>
              <p:cNvSpPr/>
              <p:nvPr/>
            </p:nvSpPr>
            <p:spPr>
              <a:xfrm>
                <a:off x="1637030" y="3918544"/>
                <a:ext cx="1365250" cy="76200"/>
              </a:xfrm>
              <a:prstGeom prst="snip2DiagRect">
                <a:avLst>
                  <a:gd name="adj1" fmla="val 50000"/>
                  <a:gd name="adj2" fmla="val 16667"/>
                </a:avLst>
              </a:prstGeom>
              <a:solidFill>
                <a:srgbClr val="FF993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endParaRPr lang="zh-CN" altLang="en-US">
                  <a:solidFill>
                    <a:schemeClr val="accent4"/>
                  </a:solidFill>
                </a:endParaRPr>
              </a:p>
            </p:txBody>
          </p:sp>
          <p:cxnSp>
            <p:nvCxnSpPr>
              <p:cNvPr id="16" name="直線接點 15">
                <a:extLst>
                  <a:ext uri="{FF2B5EF4-FFF2-40B4-BE49-F238E27FC236}">
                    <a16:creationId xmlns:a16="http://schemas.microsoft.com/office/drawing/2014/main" id="{894CD34E-9FDE-409A-B589-615E7915375B}"/>
                  </a:ext>
                </a:extLst>
              </p:cNvPr>
              <p:cNvCxnSpPr/>
              <p:nvPr/>
            </p:nvCxnSpPr>
            <p:spPr>
              <a:xfrm>
                <a:off x="2159635" y="3956644"/>
                <a:ext cx="5399405" cy="9525"/>
              </a:xfrm>
              <a:prstGeom prst="line">
                <a:avLst/>
              </a:prstGeom>
              <a:ln>
                <a:solidFill>
                  <a:srgbClr val="FF9933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78807AFD-AFED-4D42-B994-5672CE094EC1}"/>
              </a:ext>
            </a:extLst>
          </p:cNvPr>
          <p:cNvGrpSpPr/>
          <p:nvPr/>
        </p:nvGrpSpPr>
        <p:grpSpPr>
          <a:xfrm>
            <a:off x="1611630" y="3852015"/>
            <a:ext cx="5922010" cy="876851"/>
            <a:chOff x="1637030" y="4313739"/>
            <a:chExt cx="5922010" cy="876851"/>
          </a:xfrm>
        </p:grpSpPr>
        <p:sp>
          <p:nvSpPr>
            <p:cNvPr id="17" name="文字版面配置區 2">
              <a:extLst>
                <a:ext uri="{FF2B5EF4-FFF2-40B4-BE49-F238E27FC236}">
                  <a16:creationId xmlns:a16="http://schemas.microsoft.com/office/drawing/2014/main" id="{B5A04693-5C20-45B8-9784-CA17C7CC55C1}"/>
                </a:ext>
              </a:extLst>
            </p:cNvPr>
            <p:cNvSpPr txBox="1">
              <a:spLocks/>
            </p:cNvSpPr>
            <p:nvPr/>
          </p:nvSpPr>
          <p:spPr>
            <a:xfrm>
              <a:off x="1649729" y="4313739"/>
              <a:ext cx="5318630" cy="876851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3200" b="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accent2"/>
                </a:buClr>
              </a:pPr>
              <a:r>
                <a:rPr lang="en-US" altLang="zh-TW" dirty="0"/>
                <a:t>3.</a:t>
              </a:r>
              <a:r>
                <a:rPr lang="zh-TW" altLang="en-US" dirty="0"/>
                <a:t>章節標題</a:t>
              </a:r>
            </a:p>
          </p:txBody>
        </p:sp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1B33BFD9-3C5F-93A9-E52F-6B8A22217145}"/>
                </a:ext>
              </a:extLst>
            </p:cNvPr>
            <p:cNvGrpSpPr/>
            <p:nvPr/>
          </p:nvGrpSpPr>
          <p:grpSpPr>
            <a:xfrm>
              <a:off x="1637030" y="4980301"/>
              <a:ext cx="5922010" cy="76200"/>
              <a:chOff x="1637030" y="4980301"/>
              <a:chExt cx="5922010" cy="76200"/>
            </a:xfrm>
          </p:grpSpPr>
          <p:sp>
            <p:nvSpPr>
              <p:cNvPr id="19" name="矩形: 剪去對角角落 18">
                <a:extLst>
                  <a:ext uri="{FF2B5EF4-FFF2-40B4-BE49-F238E27FC236}">
                    <a16:creationId xmlns:a16="http://schemas.microsoft.com/office/drawing/2014/main" id="{A9F9B44A-AB04-47A9-AAFB-1D0AF758938A}"/>
                  </a:ext>
                </a:extLst>
              </p:cNvPr>
              <p:cNvSpPr/>
              <p:nvPr/>
            </p:nvSpPr>
            <p:spPr>
              <a:xfrm>
                <a:off x="1637030" y="4980301"/>
                <a:ext cx="1365250" cy="76200"/>
              </a:xfrm>
              <a:prstGeom prst="snip2DiagRect">
                <a:avLst>
                  <a:gd name="adj1" fmla="val 50000"/>
                  <a:gd name="adj2" fmla="val 16667"/>
                </a:avLst>
              </a:prstGeom>
              <a:solidFill>
                <a:srgbClr val="FF993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endParaRPr lang="zh-CN" altLang="en-US">
                  <a:solidFill>
                    <a:schemeClr val="accent4"/>
                  </a:solidFill>
                </a:endParaRPr>
              </a:p>
            </p:txBody>
          </p:sp>
          <p:cxnSp>
            <p:nvCxnSpPr>
              <p:cNvPr id="20" name="直線接點 19">
                <a:extLst>
                  <a:ext uri="{FF2B5EF4-FFF2-40B4-BE49-F238E27FC236}">
                    <a16:creationId xmlns:a16="http://schemas.microsoft.com/office/drawing/2014/main" id="{AD133B55-4234-472D-804A-3B3DAA47663A}"/>
                  </a:ext>
                </a:extLst>
              </p:cNvPr>
              <p:cNvCxnSpPr/>
              <p:nvPr/>
            </p:nvCxnSpPr>
            <p:spPr>
              <a:xfrm>
                <a:off x="2159635" y="5018401"/>
                <a:ext cx="5399405" cy="9525"/>
              </a:xfrm>
              <a:prstGeom prst="line">
                <a:avLst/>
              </a:prstGeom>
              <a:ln>
                <a:solidFill>
                  <a:srgbClr val="FF9933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594CC18E-BE7F-44CA-94AE-C2111DA218F3}"/>
              </a:ext>
            </a:extLst>
          </p:cNvPr>
          <p:cNvGrpSpPr/>
          <p:nvPr/>
        </p:nvGrpSpPr>
        <p:grpSpPr>
          <a:xfrm>
            <a:off x="1611630" y="4905974"/>
            <a:ext cx="5922010" cy="876851"/>
            <a:chOff x="1637030" y="4313739"/>
            <a:chExt cx="5922010" cy="876851"/>
          </a:xfrm>
        </p:grpSpPr>
        <p:sp>
          <p:nvSpPr>
            <p:cNvPr id="22" name="文字版面配置區 2">
              <a:extLst>
                <a:ext uri="{FF2B5EF4-FFF2-40B4-BE49-F238E27FC236}">
                  <a16:creationId xmlns:a16="http://schemas.microsoft.com/office/drawing/2014/main" id="{F6C1C18E-F6D3-4819-9208-278D853D638F}"/>
                </a:ext>
              </a:extLst>
            </p:cNvPr>
            <p:cNvSpPr txBox="1">
              <a:spLocks/>
            </p:cNvSpPr>
            <p:nvPr/>
          </p:nvSpPr>
          <p:spPr>
            <a:xfrm>
              <a:off x="1649729" y="4313739"/>
              <a:ext cx="5318630" cy="876851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3200" b="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accent2"/>
                </a:buClr>
              </a:pPr>
              <a:r>
                <a:rPr lang="en-US" altLang="zh-TW" dirty="0"/>
                <a:t>4.</a:t>
              </a:r>
              <a:r>
                <a:rPr lang="zh-TW" altLang="en-US" dirty="0"/>
                <a:t>章節標題</a:t>
              </a:r>
            </a:p>
          </p:txBody>
        </p:sp>
        <p:grpSp>
          <p:nvGrpSpPr>
            <p:cNvPr id="23" name="群組 22">
              <a:extLst>
                <a:ext uri="{FF2B5EF4-FFF2-40B4-BE49-F238E27FC236}">
                  <a16:creationId xmlns:a16="http://schemas.microsoft.com/office/drawing/2014/main" id="{68DFD96B-0EB0-470B-9A30-5D5782476242}"/>
                </a:ext>
              </a:extLst>
            </p:cNvPr>
            <p:cNvGrpSpPr/>
            <p:nvPr/>
          </p:nvGrpSpPr>
          <p:grpSpPr>
            <a:xfrm>
              <a:off x="1637030" y="4980301"/>
              <a:ext cx="5922010" cy="76200"/>
              <a:chOff x="1637030" y="4980301"/>
              <a:chExt cx="5922010" cy="76200"/>
            </a:xfrm>
          </p:grpSpPr>
          <p:sp>
            <p:nvSpPr>
              <p:cNvPr id="24" name="矩形: 剪去對角角落 23">
                <a:extLst>
                  <a:ext uri="{FF2B5EF4-FFF2-40B4-BE49-F238E27FC236}">
                    <a16:creationId xmlns:a16="http://schemas.microsoft.com/office/drawing/2014/main" id="{9BFD038C-9A1D-487C-B7CF-CC8DCC434FE1}"/>
                  </a:ext>
                </a:extLst>
              </p:cNvPr>
              <p:cNvSpPr/>
              <p:nvPr/>
            </p:nvSpPr>
            <p:spPr>
              <a:xfrm>
                <a:off x="1637030" y="4980301"/>
                <a:ext cx="1365250" cy="76200"/>
              </a:xfrm>
              <a:prstGeom prst="snip2DiagRect">
                <a:avLst>
                  <a:gd name="adj1" fmla="val 50000"/>
                  <a:gd name="adj2" fmla="val 16667"/>
                </a:avLst>
              </a:prstGeom>
              <a:solidFill>
                <a:srgbClr val="FF993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endParaRPr lang="zh-CN" altLang="en-US">
                  <a:solidFill>
                    <a:schemeClr val="accent4"/>
                  </a:solidFill>
                </a:endParaRPr>
              </a:p>
            </p:txBody>
          </p:sp>
          <p:cxnSp>
            <p:nvCxnSpPr>
              <p:cNvPr id="25" name="直線接點 24">
                <a:extLst>
                  <a:ext uri="{FF2B5EF4-FFF2-40B4-BE49-F238E27FC236}">
                    <a16:creationId xmlns:a16="http://schemas.microsoft.com/office/drawing/2014/main" id="{F24449D7-B303-4D86-9FA5-6EE450CCCE60}"/>
                  </a:ext>
                </a:extLst>
              </p:cNvPr>
              <p:cNvCxnSpPr/>
              <p:nvPr/>
            </p:nvCxnSpPr>
            <p:spPr>
              <a:xfrm>
                <a:off x="2159635" y="5018401"/>
                <a:ext cx="5399405" cy="9525"/>
              </a:xfrm>
              <a:prstGeom prst="line">
                <a:avLst/>
              </a:prstGeom>
              <a:ln>
                <a:solidFill>
                  <a:srgbClr val="FF9933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0488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F71CCB-AA26-44B7-8C5F-E475E886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大標題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65B3EF0-D2D8-4D37-A4E6-CDC79E77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CB9F81C-F665-4625-84CD-37FA18F8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DCD2B689-E798-42F8-9619-B285B5AD4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17477" y="3193716"/>
            <a:ext cx="5536323" cy="1659605"/>
          </a:xfrm>
        </p:spPr>
        <p:txBody>
          <a:bodyPr anchor="ctr">
            <a:normAutofit/>
          </a:bodyPr>
          <a:lstStyle>
            <a:lvl1pPr marL="0" indent="0" algn="ctr">
              <a:buNone/>
              <a:defRPr sz="66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章節標題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6986A3F-227C-4CC9-A572-BAD4C96C0A63}"/>
              </a:ext>
            </a:extLst>
          </p:cNvPr>
          <p:cNvSpPr/>
          <p:nvPr/>
        </p:nvSpPr>
        <p:spPr>
          <a:xfrm>
            <a:off x="6211571" y="2563161"/>
            <a:ext cx="4751070" cy="630555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2370A4E-7F37-4012-AA9B-5AEA016F7766}"/>
              </a:ext>
            </a:extLst>
          </p:cNvPr>
          <p:cNvSpPr/>
          <p:nvPr/>
        </p:nvSpPr>
        <p:spPr>
          <a:xfrm>
            <a:off x="1229359" y="2753736"/>
            <a:ext cx="4114800" cy="2851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2400" dirty="0">
                <a:solidFill>
                  <a:schemeClr val="tx1"/>
                </a:solidFill>
              </a:rPr>
              <a:t>這是關於說明的欄位</a:t>
            </a:r>
          </a:p>
        </p:txBody>
      </p:sp>
    </p:spTree>
    <p:extLst>
      <p:ext uri="{BB962C8B-B14F-4D97-AF65-F5344CB8AC3E}">
        <p14:creationId xmlns:p14="http://schemas.microsoft.com/office/powerpoint/2010/main" val="291115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F71CCB-AA26-44B7-8C5F-E475E886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章節標題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65B3EF0-D2D8-4D37-A4E6-CDC79E77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CB9F81C-F665-4625-84CD-37FA18F8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2AA80F57-06A5-492B-AFE3-C6FBF842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33741"/>
          </a:xfrm>
          <a:solidFill>
            <a:srgbClr val="F9DBD2"/>
          </a:solidFill>
        </p:spPr>
        <p:txBody>
          <a:bodyPr/>
          <a:lstStyle/>
          <a:p>
            <a:pPr lvl="0"/>
            <a:r>
              <a:rPr lang="zh-TW" altLang="en-US" sz="3200" dirty="0"/>
              <a:t>編輯文字內容</a:t>
            </a:r>
          </a:p>
          <a:p>
            <a:pPr lvl="1"/>
            <a:r>
              <a:rPr lang="zh-TW" altLang="en-US" dirty="0"/>
              <a:t>第二層</a:t>
            </a:r>
          </a:p>
        </p:txBody>
      </p:sp>
    </p:spTree>
    <p:extLst>
      <p:ext uri="{BB962C8B-B14F-4D97-AF65-F5344CB8AC3E}">
        <p14:creationId xmlns:p14="http://schemas.microsoft.com/office/powerpoint/2010/main" val="186962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F71CCB-AA26-44B7-8C5F-E475E886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章節標題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65B3EF0-D2D8-4D37-A4E6-CDC79E77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CB9F81C-F665-4625-84CD-37FA18F8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301EF15E-2B52-41E5-8067-BC289B03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76232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這是關於說明的欄位</a:t>
            </a:r>
          </a:p>
        </p:txBody>
      </p:sp>
      <p:graphicFrame>
        <p:nvGraphicFramePr>
          <p:cNvPr id="9" name="資料庫圖表 8">
            <a:extLst>
              <a:ext uri="{FF2B5EF4-FFF2-40B4-BE49-F238E27FC236}">
                <a16:creationId xmlns:a16="http://schemas.microsoft.com/office/drawing/2014/main" id="{167F6BDE-7443-4FD6-914F-EF9B4BFDBD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7139150"/>
              </p:ext>
            </p:extLst>
          </p:nvPr>
        </p:nvGraphicFramePr>
        <p:xfrm>
          <a:off x="1545021" y="2627982"/>
          <a:ext cx="9664262" cy="339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390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F71CCB-AA26-44B7-8C5F-E475E886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章節標題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65B3EF0-D2D8-4D37-A4E6-CDC79E77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CB9F81C-F665-4625-84CD-37FA18F8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8" name="圖片 7" descr="tape-145367">
            <a:extLst>
              <a:ext uri="{FF2B5EF4-FFF2-40B4-BE49-F238E27FC236}">
                <a16:creationId xmlns:a16="http://schemas.microsoft.com/office/drawing/2014/main" id="{71121090-B4B0-46BA-ADCF-BB449A0AAF5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3805555" y="2946123"/>
            <a:ext cx="2127250" cy="1158875"/>
          </a:xfrm>
          <a:prstGeom prst="rect">
            <a:avLst/>
          </a:prstGeom>
        </p:spPr>
      </p:pic>
      <p:pic>
        <p:nvPicPr>
          <p:cNvPr id="9" name="圖片 8" descr="tape-145367">
            <a:extLst>
              <a:ext uri="{FF2B5EF4-FFF2-40B4-BE49-F238E27FC236}">
                <a16:creationId xmlns:a16="http://schemas.microsoft.com/office/drawing/2014/main" id="{95A13DBB-DE9F-40CD-BEBE-443CE1B01FC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6210300" y="2946123"/>
            <a:ext cx="2127250" cy="1158875"/>
          </a:xfrm>
          <a:prstGeom prst="rect">
            <a:avLst/>
          </a:prstGeom>
        </p:spPr>
      </p:pic>
      <p:pic>
        <p:nvPicPr>
          <p:cNvPr id="10" name="圖片 9" descr="tape-145367">
            <a:extLst>
              <a:ext uri="{FF2B5EF4-FFF2-40B4-BE49-F238E27FC236}">
                <a16:creationId xmlns:a16="http://schemas.microsoft.com/office/drawing/2014/main" id="{92FE9147-8C3F-42C3-9F4E-8857E7406BD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579485" y="2936598"/>
            <a:ext cx="2127250" cy="1158875"/>
          </a:xfrm>
          <a:prstGeom prst="rect">
            <a:avLst/>
          </a:prstGeom>
        </p:spPr>
      </p:pic>
      <p:pic>
        <p:nvPicPr>
          <p:cNvPr id="11" name="圖片 10" descr="tape-145367">
            <a:extLst>
              <a:ext uri="{FF2B5EF4-FFF2-40B4-BE49-F238E27FC236}">
                <a16:creationId xmlns:a16="http://schemas.microsoft.com/office/drawing/2014/main" id="{A7A6C99B-8A20-4921-9DC6-AF4C0DBE967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1371600" y="2946123"/>
            <a:ext cx="2127250" cy="1158875"/>
          </a:xfrm>
          <a:prstGeom prst="rect">
            <a:avLst/>
          </a:prstGeom>
        </p:spPr>
      </p:pic>
      <p:pic>
        <p:nvPicPr>
          <p:cNvPr id="12" name="圖形 11" descr="display 1">
            <a:extLst>
              <a:ext uri="{FF2B5EF4-FFF2-40B4-BE49-F238E27FC236}">
                <a16:creationId xmlns:a16="http://schemas.microsoft.com/office/drawing/2014/main" id="{43231529-3DBD-426F-86AF-B50D8A8202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00520" y="2764028"/>
            <a:ext cx="1228090" cy="1109980"/>
          </a:xfrm>
          <a:prstGeom prst="rect">
            <a:avLst/>
          </a:prstGeo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3" name="圖形 12" descr="display 2">
            <a:extLst>
              <a:ext uri="{FF2B5EF4-FFF2-40B4-BE49-F238E27FC236}">
                <a16:creationId xmlns:a16="http://schemas.microsoft.com/office/drawing/2014/main" id="{AC19968E-4DC8-4B0F-A1A0-045B4D20BA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44675" y="2748788"/>
            <a:ext cx="1350010" cy="1125220"/>
          </a:xfrm>
          <a:prstGeom prst="rect">
            <a:avLst/>
          </a:prstGeo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4" name="圖形 13" descr="news paper">
            <a:extLst>
              <a:ext uri="{FF2B5EF4-FFF2-40B4-BE49-F238E27FC236}">
                <a16:creationId xmlns:a16="http://schemas.microsoft.com/office/drawing/2014/main" id="{DF1744D5-C9F5-4933-8F97-897C4D1AEB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88485" y="2759583"/>
            <a:ext cx="1118235" cy="1118235"/>
          </a:xfrm>
          <a:prstGeom prst="rect">
            <a:avLst/>
          </a:prstGeo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6B273BD9-96FA-4515-92EF-FCD6628E81B0}"/>
              </a:ext>
            </a:extLst>
          </p:cNvPr>
          <p:cNvSpPr txBox="1"/>
          <p:nvPr/>
        </p:nvSpPr>
        <p:spPr>
          <a:xfrm>
            <a:off x="1545590" y="4082773"/>
            <a:ext cx="2096135" cy="751681"/>
          </a:xfrm>
          <a:prstGeom prst="rect">
            <a:avLst/>
          </a:prstGeom>
          <a:solidFill>
            <a:srgbClr val="FF9933"/>
          </a:solidFill>
        </p:spPr>
        <p:txBody>
          <a:bodyPr wrap="square" rtlCol="0" anchor="ctr">
            <a:spAutoFit/>
          </a:bodyPr>
          <a:lstStyle/>
          <a:p>
            <a:pPr lvl="0" algn="ctr">
              <a:lnSpc>
                <a:spcPct val="150000"/>
              </a:lnSpc>
              <a:buClrTx/>
              <a:buSzTx/>
              <a:buFontTx/>
            </a:pPr>
            <a:r>
              <a:rPr lang="zh-CN" altLang="en-US" sz="3200" b="1" dirty="0">
                <a:latin typeface="Times New Roman" panose="02020603050405020304" pitchFamily="18" charset="0"/>
                <a:ea typeface="微軟正黑體" panose="020B0604030504040204" pitchFamily="34" charset="-120"/>
                <a:cs typeface="+mn-lt"/>
                <a:sym typeface="+mn-ea"/>
              </a:rPr>
              <a:t>小標題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F662D72-38FE-4C6B-A5D5-BA58CE759690}"/>
              </a:ext>
            </a:extLst>
          </p:cNvPr>
          <p:cNvSpPr txBox="1"/>
          <p:nvPr/>
        </p:nvSpPr>
        <p:spPr>
          <a:xfrm>
            <a:off x="3978275" y="4082773"/>
            <a:ext cx="2255520" cy="751681"/>
          </a:xfrm>
          <a:prstGeom prst="rect">
            <a:avLst/>
          </a:prstGeom>
          <a:solidFill>
            <a:srgbClr val="FF9933"/>
          </a:solidFill>
        </p:spPr>
        <p:txBody>
          <a:bodyPr wrap="square" rtlCol="0" anchor="ctr">
            <a:spAutoFit/>
          </a:bodyPr>
          <a:lstStyle/>
          <a:p>
            <a:pPr lvl="0" algn="ctr">
              <a:lnSpc>
                <a:spcPct val="150000"/>
              </a:lnSpc>
              <a:buClrTx/>
              <a:buSzTx/>
              <a:buFontTx/>
            </a:pPr>
            <a:r>
              <a:rPr lang="zh-CN" altLang="en-US" sz="3200" b="1" dirty="0">
                <a:latin typeface="Times New Roman" panose="02020603050405020304" pitchFamily="18" charset="0"/>
                <a:ea typeface="微軟正黑體" panose="020B0604030504040204" pitchFamily="34" charset="-120"/>
                <a:cs typeface="+mn-lt"/>
                <a:sym typeface="+mn-ea"/>
              </a:rPr>
              <a:t>小標題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E8151B4-C0C6-4F5B-A661-CBAAF4B1767E}"/>
              </a:ext>
            </a:extLst>
          </p:cNvPr>
          <p:cNvSpPr txBox="1"/>
          <p:nvPr/>
        </p:nvSpPr>
        <p:spPr>
          <a:xfrm>
            <a:off x="6425565" y="4082773"/>
            <a:ext cx="2037080" cy="751681"/>
          </a:xfrm>
          <a:prstGeom prst="rect">
            <a:avLst/>
          </a:prstGeom>
          <a:solidFill>
            <a:srgbClr val="FF9933"/>
          </a:solidFill>
        </p:spPr>
        <p:txBody>
          <a:bodyPr wrap="square" rtlCol="0" anchor="ctr">
            <a:spAutoFit/>
          </a:bodyPr>
          <a:lstStyle/>
          <a:p>
            <a:pPr lvl="0" algn="ctr">
              <a:lnSpc>
                <a:spcPct val="150000"/>
              </a:lnSpc>
              <a:buClrTx/>
              <a:buSzTx/>
              <a:buFontTx/>
            </a:pPr>
            <a:r>
              <a:rPr lang="zh-CN" altLang="en-US" sz="3200" b="1" dirty="0">
                <a:latin typeface="Times New Roman" panose="02020603050405020304" pitchFamily="18" charset="0"/>
                <a:ea typeface="微軟正黑體" panose="020B0604030504040204" pitchFamily="34" charset="-120"/>
                <a:cs typeface="+mn-lt"/>
                <a:sym typeface="+mn-ea"/>
              </a:rPr>
              <a:t>小標題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9FC0D3D4-AAF7-423D-AB46-3739E08A909B}"/>
              </a:ext>
            </a:extLst>
          </p:cNvPr>
          <p:cNvSpPr txBox="1"/>
          <p:nvPr/>
        </p:nvSpPr>
        <p:spPr>
          <a:xfrm>
            <a:off x="1359535" y="4987648"/>
            <a:ext cx="2252980" cy="1004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  <a:cs typeface="+mn-lt"/>
                <a:sym typeface="+mn-ea"/>
              </a:rPr>
              <a:t>這是關於說明的欄位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BA717BA4-328C-4C2E-850A-9E3BDF4D58F5}"/>
              </a:ext>
            </a:extLst>
          </p:cNvPr>
          <p:cNvSpPr txBox="1"/>
          <p:nvPr/>
        </p:nvSpPr>
        <p:spPr>
          <a:xfrm>
            <a:off x="3806190" y="4987648"/>
            <a:ext cx="2152015" cy="1004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  <a:cs typeface="+mn-lt"/>
                <a:sym typeface="+mn-ea"/>
              </a:rPr>
              <a:t>這是關於說明的欄位</a:t>
            </a: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1D9B270D-7ACB-42AF-9D5F-3087156185CD}"/>
              </a:ext>
            </a:extLst>
          </p:cNvPr>
          <p:cNvSpPr txBox="1"/>
          <p:nvPr/>
        </p:nvSpPr>
        <p:spPr>
          <a:xfrm>
            <a:off x="6221730" y="4987648"/>
            <a:ext cx="2152015" cy="1004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  <a:cs typeface="+mn-lt"/>
                <a:sym typeface="+mn-ea"/>
              </a:rPr>
              <a:t>這是關於說明的欄位</a:t>
            </a:r>
          </a:p>
        </p:txBody>
      </p:sp>
      <p:pic>
        <p:nvPicPr>
          <p:cNvPr id="22" name="圖形 21" descr="film">
            <a:extLst>
              <a:ext uri="{FF2B5EF4-FFF2-40B4-BE49-F238E27FC236}">
                <a16:creationId xmlns:a16="http://schemas.microsoft.com/office/drawing/2014/main" id="{5B39B3D4-4895-4F6D-B599-73273E8E325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011920" y="2764028"/>
            <a:ext cx="1325880" cy="1113790"/>
          </a:xfrm>
          <a:prstGeom prst="rect">
            <a:avLst/>
          </a:prstGeo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3" name="文字方塊 22">
            <a:extLst>
              <a:ext uri="{FF2B5EF4-FFF2-40B4-BE49-F238E27FC236}">
                <a16:creationId xmlns:a16="http://schemas.microsoft.com/office/drawing/2014/main" id="{D9C99A9E-EFE8-4DAC-81DE-8CEF91C03A81}"/>
              </a:ext>
            </a:extLst>
          </p:cNvPr>
          <p:cNvSpPr txBox="1"/>
          <p:nvPr/>
        </p:nvSpPr>
        <p:spPr>
          <a:xfrm>
            <a:off x="8778240" y="4082773"/>
            <a:ext cx="2255520" cy="751681"/>
          </a:xfrm>
          <a:prstGeom prst="rect">
            <a:avLst/>
          </a:prstGeom>
          <a:solidFill>
            <a:srgbClr val="FF9933"/>
          </a:solidFill>
        </p:spPr>
        <p:txBody>
          <a:bodyPr wrap="square" rtlCol="0" anchor="ctr">
            <a:spAutoFit/>
          </a:bodyPr>
          <a:lstStyle/>
          <a:p>
            <a:pPr lvl="0" algn="ctr">
              <a:lnSpc>
                <a:spcPct val="150000"/>
              </a:lnSpc>
              <a:buClrTx/>
              <a:buSzTx/>
              <a:buFontTx/>
            </a:pPr>
            <a:r>
              <a:rPr lang="zh-CN" altLang="en-US" sz="3200" b="1" dirty="0">
                <a:latin typeface="Times New Roman" panose="02020603050405020304" pitchFamily="18" charset="0"/>
                <a:ea typeface="微軟正黑體" panose="020B0604030504040204" pitchFamily="34" charset="-120"/>
                <a:cs typeface="+mn-lt"/>
                <a:sym typeface="+mn-ea"/>
              </a:rPr>
              <a:t>小標題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702DB7B1-7637-4FDA-838D-9481F01E5257}"/>
              </a:ext>
            </a:extLst>
          </p:cNvPr>
          <p:cNvSpPr txBox="1"/>
          <p:nvPr/>
        </p:nvSpPr>
        <p:spPr>
          <a:xfrm>
            <a:off x="8654415" y="4987648"/>
            <a:ext cx="2152015" cy="1004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微軟正黑體" panose="020B0604030504040204" pitchFamily="34" charset="-120"/>
                <a:cs typeface="+mn-lt"/>
                <a:sym typeface="+mn-ea"/>
              </a:rPr>
              <a:t>這是關於說明的欄位</a:t>
            </a:r>
          </a:p>
        </p:txBody>
      </p:sp>
      <p:sp>
        <p:nvSpPr>
          <p:cNvPr id="25" name="內容版面配置區 6">
            <a:extLst>
              <a:ext uri="{FF2B5EF4-FFF2-40B4-BE49-F238E27FC236}">
                <a16:creationId xmlns:a16="http://schemas.microsoft.com/office/drawing/2014/main" id="{BFDE4939-14C7-46DE-B891-D1B240DC4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76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/>
              <a:t>這是關於說明的欄位</a:t>
            </a:r>
          </a:p>
        </p:txBody>
      </p:sp>
    </p:spTree>
    <p:extLst>
      <p:ext uri="{BB962C8B-B14F-4D97-AF65-F5344CB8AC3E}">
        <p14:creationId xmlns:p14="http://schemas.microsoft.com/office/powerpoint/2010/main" val="228808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F71CCB-AA26-44B7-8C5F-E475E886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章節標題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65B3EF0-D2D8-4D37-A4E6-CDC79E77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CB9F81C-F665-4625-84CD-37FA18F8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B29CAE5-FF41-40AA-9E5D-432A89100402}"/>
              </a:ext>
            </a:extLst>
          </p:cNvPr>
          <p:cNvSpPr txBox="1"/>
          <p:nvPr/>
        </p:nvSpPr>
        <p:spPr>
          <a:xfrm>
            <a:off x="1358918" y="5699563"/>
            <a:ext cx="24663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數據來源於：</a:t>
            </a:r>
            <a:r>
              <a:rPr lang="en-US" altLang="zh-CN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XXXXX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785566C-A139-40F2-AE7F-B627E354CEB9}"/>
              </a:ext>
            </a:extLst>
          </p:cNvPr>
          <p:cNvSpPr/>
          <p:nvPr/>
        </p:nvSpPr>
        <p:spPr>
          <a:xfrm>
            <a:off x="7387224" y="2002221"/>
            <a:ext cx="3878318" cy="4034527"/>
          </a:xfrm>
          <a:prstGeom prst="rect">
            <a:avLst/>
          </a:prstGeom>
          <a:solidFill>
            <a:srgbClr val="F9D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TW" altLang="en-US" sz="2400" dirty="0">
                <a:solidFill>
                  <a:schemeClr val="tx1"/>
                </a:solidFill>
              </a:rPr>
              <a:t>這是關於說明的欄位</a:t>
            </a:r>
          </a:p>
        </p:txBody>
      </p:sp>
      <p:graphicFrame>
        <p:nvGraphicFramePr>
          <p:cNvPr id="14" name="圖表 13">
            <a:extLst>
              <a:ext uri="{FF2B5EF4-FFF2-40B4-BE49-F238E27FC236}">
                <a16:creationId xmlns:a16="http://schemas.microsoft.com/office/drawing/2014/main" id="{9904160E-E5A9-4DE5-AA84-262F945506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8127584"/>
              </p:ext>
            </p:extLst>
          </p:nvPr>
        </p:nvGraphicFramePr>
        <p:xfrm>
          <a:off x="173421" y="2138597"/>
          <a:ext cx="6295740" cy="3560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文字方塊 14">
            <a:extLst>
              <a:ext uri="{FF2B5EF4-FFF2-40B4-BE49-F238E27FC236}">
                <a16:creationId xmlns:a16="http://schemas.microsoft.com/office/drawing/2014/main" id="{2AAEE2DD-5C31-464E-B94B-4C9F5F16F6C5}"/>
              </a:ext>
            </a:extLst>
          </p:cNvPr>
          <p:cNvSpPr txBox="1"/>
          <p:nvPr/>
        </p:nvSpPr>
        <p:spPr>
          <a:xfrm>
            <a:off x="5959891" y="2892228"/>
            <a:ext cx="112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項目名稱</a:t>
            </a:r>
            <a:r>
              <a:rPr lang="en-US" altLang="zh-CN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1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28E6CC6-313F-4059-8174-E436453C6552}"/>
              </a:ext>
            </a:extLst>
          </p:cNvPr>
          <p:cNvSpPr txBox="1"/>
          <p:nvPr/>
        </p:nvSpPr>
        <p:spPr>
          <a:xfrm>
            <a:off x="5959891" y="3451663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項目名稱</a:t>
            </a:r>
            <a:r>
              <a:rPr lang="en-US" altLang="zh-CN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2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7AF9566-37D3-438C-AA90-F260A83A2E3A}"/>
              </a:ext>
            </a:extLst>
          </p:cNvPr>
          <p:cNvSpPr txBox="1"/>
          <p:nvPr/>
        </p:nvSpPr>
        <p:spPr>
          <a:xfrm>
            <a:off x="5959891" y="4038403"/>
            <a:ext cx="112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項目名稱</a:t>
            </a:r>
            <a:r>
              <a:rPr lang="en-US" altLang="zh-CN" sz="160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3</a:t>
            </a:r>
            <a:endParaRPr lang="en-US" altLang="zh-CN" sz="1600" dirty="0">
              <a:latin typeface="Times New Roman" panose="02020603050405020304" pitchFamily="18" charset="0"/>
              <a:ea typeface="微軟正黑體" panose="020B0604030504040204" pitchFamily="34" charset="-120"/>
              <a:cs typeface="OPPOSans L" panose="00020600040101010101" charset="-122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B0A87BF2-F450-4CDD-BA8E-1C5900929C8D}"/>
              </a:ext>
            </a:extLst>
          </p:cNvPr>
          <p:cNvSpPr txBox="1"/>
          <p:nvPr/>
        </p:nvSpPr>
        <p:spPr>
          <a:xfrm>
            <a:off x="5959891" y="4572438"/>
            <a:ext cx="112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項目名稱</a:t>
            </a:r>
            <a:r>
              <a:rPr lang="en-US" altLang="zh-CN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OPPOSans L" panose="00020600040101010101" charset="-122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9094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EFC12B9A-F7B4-49CF-8A09-AAB55931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B23285B-5273-4081-A1FF-913CCA6E9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5C7-0FD7-439F-9365-F967C1B84E8F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33A235-E15B-4CB9-B3E8-3580B5048861}"/>
              </a:ext>
            </a:extLst>
          </p:cNvPr>
          <p:cNvSpPr txBox="1"/>
          <p:nvPr/>
        </p:nvSpPr>
        <p:spPr>
          <a:xfrm>
            <a:off x="3436445" y="2498295"/>
            <a:ext cx="5319110" cy="1190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buClrTx/>
              <a:buSzTx/>
              <a:buFontTx/>
            </a:pPr>
            <a:r>
              <a:rPr lang="zh-CN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POSans L" panose="00020600040101010101" charset="-122"/>
                <a:sym typeface="+mn-ea"/>
              </a:rPr>
              <a:t>感謝您的聆聽！</a:t>
            </a:r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POSans L" panose="00020600040101010101" charset="-122"/>
                <a:sym typeface="+mn-ea"/>
              </a:rPr>
              <a:t> 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5C51556-AFAA-4AB8-BE98-07A05B291F7D}"/>
              </a:ext>
            </a:extLst>
          </p:cNvPr>
          <p:cNvSpPr/>
          <p:nvPr/>
        </p:nvSpPr>
        <p:spPr>
          <a:xfrm>
            <a:off x="1245235" y="4745421"/>
            <a:ext cx="4119941" cy="965769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39BE8A0C-CA14-4D6A-B356-1CED7E6FCAC8}"/>
              </a:ext>
            </a:extLst>
          </p:cNvPr>
          <p:cNvGrpSpPr/>
          <p:nvPr/>
        </p:nvGrpSpPr>
        <p:grpSpPr>
          <a:xfrm>
            <a:off x="6731876" y="211410"/>
            <a:ext cx="5060731" cy="3477724"/>
            <a:chOff x="6731876" y="211410"/>
            <a:chExt cx="5060731" cy="3477724"/>
          </a:xfrm>
        </p:grpSpPr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BBD5E22F-103B-4A3D-9E8A-9C53323F8826}"/>
                </a:ext>
              </a:extLst>
            </p:cNvPr>
            <p:cNvCxnSpPr/>
            <p:nvPr/>
          </p:nvCxnSpPr>
          <p:spPr>
            <a:xfrm>
              <a:off x="6731876" y="619108"/>
              <a:ext cx="5060731" cy="0"/>
            </a:xfrm>
            <a:prstGeom prst="line">
              <a:avLst/>
            </a:prstGeom>
            <a:ln w="5715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DA370D32-A597-4FB1-BCBE-109596DBF3E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1717" y="211410"/>
              <a:ext cx="0" cy="3477724"/>
            </a:xfrm>
            <a:prstGeom prst="line">
              <a:avLst/>
            </a:prstGeom>
            <a:ln w="5715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580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132</Words>
  <Application>Microsoft Office PowerPoint</Application>
  <PresentationFormat>寬螢幕</PresentationFormat>
  <Paragraphs>45</Paragraphs>
  <Slides>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  <vt:variant>
        <vt:lpstr>自訂放映</vt:lpstr>
      </vt:variant>
      <vt:variant>
        <vt:i4>1</vt:i4>
      </vt:variant>
    </vt:vector>
  </HeadingPairs>
  <TitlesOfParts>
    <vt:vector size="16" baseType="lpstr">
      <vt:lpstr>OPPOSans L</vt:lpstr>
      <vt:lpstr>微軟正黑體</vt:lpstr>
      <vt:lpstr>新細明體</vt:lpstr>
      <vt:lpstr>Arial</vt:lpstr>
      <vt:lpstr>Calibri</vt:lpstr>
      <vt:lpstr>Times New Roman</vt:lpstr>
      <vt:lpstr>Office 佈景主題</vt:lpstr>
      <vt:lpstr>輸入簡報標題</vt:lpstr>
      <vt:lpstr>目錄</vt:lpstr>
      <vt:lpstr>大標題</vt:lpstr>
      <vt:lpstr>章節標題</vt:lpstr>
      <vt:lpstr>章節標題</vt:lpstr>
      <vt:lpstr>章節標題</vt:lpstr>
      <vt:lpstr>章節標題</vt:lpstr>
      <vt:lpstr>PowerPoint 簡報</vt:lpstr>
      <vt:lpstr>自訂放映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0F020Z/鄭甯尹</dc:creator>
  <cp:lastModifiedBy>0F020Z/鄭甯尹</cp:lastModifiedBy>
  <cp:revision>13</cp:revision>
  <dcterms:created xsi:type="dcterms:W3CDTF">2024-03-15T08:29:26Z</dcterms:created>
  <dcterms:modified xsi:type="dcterms:W3CDTF">2024-04-01T03:34:44Z</dcterms:modified>
</cp:coreProperties>
</file>