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90" r:id="rId5"/>
    <p:sldId id="263" r:id="rId6"/>
    <p:sldId id="260" r:id="rId7"/>
    <p:sldId id="264" r:id="rId8"/>
    <p:sldId id="287" r:id="rId9"/>
    <p:sldId id="288" r:id="rId10"/>
    <p:sldId id="289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C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86483" autoAdjust="0"/>
  </p:normalViewPr>
  <p:slideViewPr>
    <p:cSldViewPr snapToGrid="0" showGuides="1">
      <p:cViewPr varScale="1">
        <p:scale>
          <a:sx n="49" d="100"/>
          <a:sy n="49" d="100"/>
        </p:scale>
        <p:origin x="67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dirty="0"/>
              <a:t>圖表名稱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D3-413D-A06A-5596D27020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D3-413D-A06A-5596D270204E}"/>
              </c:ext>
            </c:extLst>
          </c:dPt>
          <c:cat>
            <c:strRef>
              <c:f>工作表1!$A$2:$A$3</c:f>
              <c:strCache>
                <c:ptCount val="2"/>
                <c:pt idx="0">
                  <c:v>第一季</c:v>
                </c:pt>
                <c:pt idx="1">
                  <c:v>第二季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3-4F1D-88C3-AC5361FD0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09420FE-1A1E-1292-DD3D-13A449D78D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2BA6D06-D7B0-B53D-B5C0-86DF526988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3B0A-BB46-4164-BDE7-7FDEA85D7EA6}" type="datetimeFigureOut">
              <a:rPr lang="zh-TW" altLang="en-US" smtClean="0"/>
              <a:t>2024/04/01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54D563B-114D-F5D7-9438-5416741500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9C4FE7E-A5B5-C17C-7280-B38B469E4C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BF74F-6C45-4217-8358-034DA9D1C1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3995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A9E8B-8668-4EE9-81CF-39121E27677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DABDA-89F0-4727-B28F-05A90B0069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8959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44000">
              <a:schemeClr val="accent1"/>
            </a:gs>
            <a:gs pos="98000">
              <a:schemeClr val="accent1">
                <a:lumMod val="60000"/>
                <a:lumOff val="4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B2FA165-012E-6A13-33DF-DB30ACBB85FB}"/>
              </a:ext>
            </a:extLst>
          </p:cNvPr>
          <p:cNvGrpSpPr/>
          <p:nvPr userDrawn="1"/>
        </p:nvGrpSpPr>
        <p:grpSpPr>
          <a:xfrm>
            <a:off x="-1553549" y="0"/>
            <a:ext cx="13745549" cy="6858000"/>
            <a:chOff x="-1553549" y="0"/>
            <a:chExt cx="13745549" cy="68580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9D4E729-A70C-9990-221A-E967020F486C}"/>
                </a:ext>
              </a:extLst>
            </p:cNvPr>
            <p:cNvSpPr/>
            <p:nvPr/>
          </p:nvSpPr>
          <p:spPr>
            <a:xfrm rot="13500000">
              <a:off x="-1158978" y="-363524"/>
              <a:ext cx="3850994" cy="4640135"/>
            </a:xfrm>
            <a:custGeom>
              <a:avLst/>
              <a:gdLst>
                <a:gd name="connsiteX0" fmla="*/ 3850994 w 3850994"/>
                <a:gd name="connsiteY0" fmla="*/ 3161541 h 4640135"/>
                <a:gd name="connsiteX1" fmla="*/ 2372400 w 3850994"/>
                <a:gd name="connsiteY1" fmla="*/ 4640135 h 4640135"/>
                <a:gd name="connsiteX2" fmla="*/ 2261410 w 3850994"/>
                <a:gd name="connsiteY2" fmla="*/ 4623196 h 4640135"/>
                <a:gd name="connsiteX3" fmla="*/ 0 w 3850994"/>
                <a:gd name="connsiteY3" fmla="*/ 1848539 h 4640135"/>
                <a:gd name="connsiteX4" fmla="*/ 646736 w 3850994"/>
                <a:gd name="connsiteY4" fmla="*/ 46999 h 4640135"/>
                <a:gd name="connsiteX5" fmla="*/ 689452 w 3850994"/>
                <a:gd name="connsiteY5" fmla="*/ 0 h 464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50994" h="4640135">
                  <a:moveTo>
                    <a:pt x="3850994" y="3161541"/>
                  </a:moveTo>
                  <a:lnTo>
                    <a:pt x="2372400" y="4640135"/>
                  </a:lnTo>
                  <a:lnTo>
                    <a:pt x="2261410" y="4623196"/>
                  </a:lnTo>
                  <a:cubicBezTo>
                    <a:pt x="970826" y="4359104"/>
                    <a:pt x="0" y="3217196"/>
                    <a:pt x="0" y="1848539"/>
                  </a:cubicBezTo>
                  <a:cubicBezTo>
                    <a:pt x="0" y="1164211"/>
                    <a:pt x="242707" y="536570"/>
                    <a:pt x="646736" y="46999"/>
                  </a:cubicBezTo>
                  <a:lnTo>
                    <a:pt x="689452" y="0"/>
                  </a:lnTo>
                  <a:close/>
                </a:path>
              </a:pathLst>
            </a:custGeom>
            <a:gradFill flip="none" rotWithShape="1">
              <a:gsLst>
                <a:gs pos="32000">
                  <a:schemeClr val="accent1"/>
                </a:gs>
                <a:gs pos="89000">
                  <a:schemeClr val="accent1">
                    <a:alpha val="15000"/>
                  </a:schemeClr>
                </a:gs>
              </a:gsLst>
              <a:lin ang="162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1094A8E-C094-BCE4-AB8B-7701EF51F19A}"/>
                </a:ext>
              </a:extLst>
            </p:cNvPr>
            <p:cNvSpPr/>
            <p:nvPr/>
          </p:nvSpPr>
          <p:spPr>
            <a:xfrm>
              <a:off x="4795744" y="0"/>
              <a:ext cx="7396256" cy="6858000"/>
            </a:xfrm>
            <a:custGeom>
              <a:avLst/>
              <a:gdLst>
                <a:gd name="connsiteX0" fmla="*/ 1123815 w 7396256"/>
                <a:gd name="connsiteY0" fmla="*/ 0 h 6858000"/>
                <a:gd name="connsiteX1" fmla="*/ 7396256 w 7396256"/>
                <a:gd name="connsiteY1" fmla="*/ 0 h 6858000"/>
                <a:gd name="connsiteX2" fmla="*/ 7396256 w 7396256"/>
                <a:gd name="connsiteY2" fmla="*/ 6858000 h 6858000"/>
                <a:gd name="connsiteX3" fmla="*/ 1123814 w 7396256"/>
                <a:gd name="connsiteY3" fmla="*/ 6858000 h 6858000"/>
                <a:gd name="connsiteX4" fmla="*/ 989886 w 7396256"/>
                <a:gd name="connsiteY4" fmla="*/ 6669665 h 6858000"/>
                <a:gd name="connsiteX5" fmla="*/ 0 w 7396256"/>
                <a:gd name="connsiteY5" fmla="*/ 3429001 h 6858000"/>
                <a:gd name="connsiteX6" fmla="*/ 989886 w 7396256"/>
                <a:gd name="connsiteY6" fmla="*/ 18833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96256" h="6858000">
                  <a:moveTo>
                    <a:pt x="1123815" y="0"/>
                  </a:moveTo>
                  <a:lnTo>
                    <a:pt x="7396256" y="0"/>
                  </a:lnTo>
                  <a:lnTo>
                    <a:pt x="7396256" y="6858000"/>
                  </a:lnTo>
                  <a:lnTo>
                    <a:pt x="1123814" y="6858000"/>
                  </a:lnTo>
                  <a:lnTo>
                    <a:pt x="989886" y="6669665"/>
                  </a:lnTo>
                  <a:cubicBezTo>
                    <a:pt x="364924" y="5744599"/>
                    <a:pt x="0" y="4629416"/>
                    <a:pt x="0" y="3429001"/>
                  </a:cubicBezTo>
                  <a:cubicBezTo>
                    <a:pt x="0" y="2228586"/>
                    <a:pt x="364924" y="1113403"/>
                    <a:pt x="989886" y="18833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46000">
                  <a:schemeClr val="accent1"/>
                </a:gs>
              </a:gsLst>
              <a:lin ang="189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13E28DF-76FB-0307-65CD-060BCCDCBB38}"/>
                </a:ext>
              </a:extLst>
            </p:cNvPr>
            <p:cNvSpPr/>
            <p:nvPr/>
          </p:nvSpPr>
          <p:spPr>
            <a:xfrm rot="13500000">
              <a:off x="602783" y="1721902"/>
              <a:ext cx="886900" cy="8869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281275" y="1089025"/>
            <a:ext cx="5237624" cy="2581275"/>
          </a:xfrm>
          <a:prstGeom prst="rect">
            <a:avLst/>
          </a:prstGeom>
        </p:spPr>
        <p:txBody>
          <a:bodyPr wrap="square" anchor="b">
            <a:normAutofit/>
          </a:bodyPr>
          <a:lstStyle>
            <a:lvl1pPr algn="r">
              <a:lnSpc>
                <a:spcPct val="100000"/>
              </a:lnSpc>
              <a:defRPr sz="4800">
                <a:ln w="19050"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sz="quarter" idx="1" hasCustomPrompt="1"/>
          </p:nvPr>
        </p:nvSpPr>
        <p:spPr>
          <a:xfrm>
            <a:off x="6283612" y="3970442"/>
            <a:ext cx="5235287" cy="1093398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vert="horz" wrap="square" lIns="91440" tIns="45720" rIns="91440" bIns="45720" rtlCol="0" anchor="t" anchorCtr="0"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4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zh-TW" altLang="en-US" dirty="0"/>
              <a:t>演講人：王小明</a:t>
            </a:r>
            <a:endParaRPr lang="en-US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CE7B9ABB-B1F3-D5A2-01DF-074192EB93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4549" y="6163475"/>
            <a:ext cx="3167278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822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935990" y="616762"/>
            <a:ext cx="10582910" cy="76073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0400" y="1489434"/>
            <a:ext cx="10858500" cy="4644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938C-A049-474B-93F7-0B42E64A0101}" type="datetime1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FDA1F5-6F49-E750-8CB8-800475999143}"/>
              </a:ext>
            </a:extLst>
          </p:cNvPr>
          <p:cNvSpPr/>
          <p:nvPr userDrawn="1"/>
        </p:nvSpPr>
        <p:spPr>
          <a:xfrm flipH="1">
            <a:off x="859790" y="625938"/>
            <a:ext cx="76200" cy="76073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4E461C4-D911-18B0-F57F-76D1DDA991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843" y="6163475"/>
            <a:ext cx="3167278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34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44000">
              <a:schemeClr val="accent1"/>
            </a:gs>
            <a:gs pos="98000">
              <a:schemeClr val="accent1">
                <a:lumMod val="60000"/>
                <a:lumOff val="4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DC41702-31B7-E98F-A564-80355BFCEF19}"/>
              </a:ext>
            </a:extLst>
          </p:cNvPr>
          <p:cNvGrpSpPr/>
          <p:nvPr/>
        </p:nvGrpSpPr>
        <p:grpSpPr>
          <a:xfrm flipH="1">
            <a:off x="0" y="0"/>
            <a:ext cx="13745549" cy="6858000"/>
            <a:chOff x="-1553549" y="0"/>
            <a:chExt cx="13745549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6D637BE-7827-D1F9-9C46-14D110296625}"/>
                </a:ext>
              </a:extLst>
            </p:cNvPr>
            <p:cNvSpPr/>
            <p:nvPr/>
          </p:nvSpPr>
          <p:spPr>
            <a:xfrm rot="13500000">
              <a:off x="-1158978" y="-363524"/>
              <a:ext cx="3850994" cy="4640135"/>
            </a:xfrm>
            <a:custGeom>
              <a:avLst/>
              <a:gdLst>
                <a:gd name="connsiteX0" fmla="*/ 3850994 w 3850994"/>
                <a:gd name="connsiteY0" fmla="*/ 3161541 h 4640135"/>
                <a:gd name="connsiteX1" fmla="*/ 2372400 w 3850994"/>
                <a:gd name="connsiteY1" fmla="*/ 4640135 h 4640135"/>
                <a:gd name="connsiteX2" fmla="*/ 2261410 w 3850994"/>
                <a:gd name="connsiteY2" fmla="*/ 4623196 h 4640135"/>
                <a:gd name="connsiteX3" fmla="*/ 0 w 3850994"/>
                <a:gd name="connsiteY3" fmla="*/ 1848539 h 4640135"/>
                <a:gd name="connsiteX4" fmla="*/ 646736 w 3850994"/>
                <a:gd name="connsiteY4" fmla="*/ 46999 h 4640135"/>
                <a:gd name="connsiteX5" fmla="*/ 689452 w 3850994"/>
                <a:gd name="connsiteY5" fmla="*/ 0 h 464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50994" h="4640135">
                  <a:moveTo>
                    <a:pt x="3850994" y="3161541"/>
                  </a:moveTo>
                  <a:lnTo>
                    <a:pt x="2372400" y="4640135"/>
                  </a:lnTo>
                  <a:lnTo>
                    <a:pt x="2261410" y="4623196"/>
                  </a:lnTo>
                  <a:cubicBezTo>
                    <a:pt x="970826" y="4359104"/>
                    <a:pt x="0" y="3217196"/>
                    <a:pt x="0" y="1848539"/>
                  </a:cubicBezTo>
                  <a:cubicBezTo>
                    <a:pt x="0" y="1164211"/>
                    <a:pt x="242707" y="536570"/>
                    <a:pt x="646736" y="46999"/>
                  </a:cubicBezTo>
                  <a:lnTo>
                    <a:pt x="689452" y="0"/>
                  </a:lnTo>
                  <a:close/>
                </a:path>
              </a:pathLst>
            </a:custGeom>
            <a:gradFill flip="none" rotWithShape="1">
              <a:gsLst>
                <a:gs pos="32000">
                  <a:schemeClr val="accent1"/>
                </a:gs>
                <a:gs pos="89000">
                  <a:schemeClr val="accent1">
                    <a:alpha val="15000"/>
                  </a:schemeClr>
                </a:gs>
              </a:gsLst>
              <a:lin ang="162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F015538-434F-3161-F9AB-F2F85100DC36}"/>
                </a:ext>
              </a:extLst>
            </p:cNvPr>
            <p:cNvSpPr/>
            <p:nvPr/>
          </p:nvSpPr>
          <p:spPr>
            <a:xfrm>
              <a:off x="4795744" y="0"/>
              <a:ext cx="7396256" cy="6858000"/>
            </a:xfrm>
            <a:custGeom>
              <a:avLst/>
              <a:gdLst>
                <a:gd name="connsiteX0" fmla="*/ 1123815 w 7396256"/>
                <a:gd name="connsiteY0" fmla="*/ 0 h 6858000"/>
                <a:gd name="connsiteX1" fmla="*/ 7396256 w 7396256"/>
                <a:gd name="connsiteY1" fmla="*/ 0 h 6858000"/>
                <a:gd name="connsiteX2" fmla="*/ 7396256 w 7396256"/>
                <a:gd name="connsiteY2" fmla="*/ 6858000 h 6858000"/>
                <a:gd name="connsiteX3" fmla="*/ 1123814 w 7396256"/>
                <a:gd name="connsiteY3" fmla="*/ 6858000 h 6858000"/>
                <a:gd name="connsiteX4" fmla="*/ 989886 w 7396256"/>
                <a:gd name="connsiteY4" fmla="*/ 6669665 h 6858000"/>
                <a:gd name="connsiteX5" fmla="*/ 0 w 7396256"/>
                <a:gd name="connsiteY5" fmla="*/ 3429001 h 6858000"/>
                <a:gd name="connsiteX6" fmla="*/ 989886 w 7396256"/>
                <a:gd name="connsiteY6" fmla="*/ 18833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96256" h="6858000">
                  <a:moveTo>
                    <a:pt x="1123815" y="0"/>
                  </a:moveTo>
                  <a:lnTo>
                    <a:pt x="7396256" y="0"/>
                  </a:lnTo>
                  <a:lnTo>
                    <a:pt x="7396256" y="6858000"/>
                  </a:lnTo>
                  <a:lnTo>
                    <a:pt x="1123814" y="6858000"/>
                  </a:lnTo>
                  <a:lnTo>
                    <a:pt x="989886" y="6669665"/>
                  </a:lnTo>
                  <a:cubicBezTo>
                    <a:pt x="364924" y="5744599"/>
                    <a:pt x="0" y="4629416"/>
                    <a:pt x="0" y="3429001"/>
                  </a:cubicBezTo>
                  <a:cubicBezTo>
                    <a:pt x="0" y="2228586"/>
                    <a:pt x="364924" y="1113403"/>
                    <a:pt x="989886" y="18833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46000">
                  <a:schemeClr val="accent1"/>
                </a:gs>
              </a:gsLst>
              <a:lin ang="189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B6A8FED-C739-7398-B79E-8B7B0D1351DA}"/>
                </a:ext>
              </a:extLst>
            </p:cNvPr>
            <p:cNvSpPr/>
            <p:nvPr/>
          </p:nvSpPr>
          <p:spPr>
            <a:xfrm rot="13500000">
              <a:off x="602783" y="1721902"/>
              <a:ext cx="886900" cy="8869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29062" y="1468900"/>
            <a:ext cx="4998528" cy="250682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440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" hasCustomPrompt="1"/>
          </p:nvPr>
        </p:nvSpPr>
        <p:spPr>
          <a:xfrm>
            <a:off x="629062" y="4248955"/>
            <a:ext cx="4998528" cy="111741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buFont typeface="+mj-lt"/>
              <a:buNone/>
              <a:defRPr sz="20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2B6D-24DE-4930-89D4-8E739CD7F644}" type="datetime1">
              <a:rPr lang="zh-CN" altLang="en-US" smtClean="0"/>
              <a:t>2024/4/1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0399" y="6409690"/>
            <a:ext cx="3657600" cy="274320"/>
          </a:xfrm>
          <a:prstGeom prst="rect">
            <a:avLst/>
          </a:prstGeom>
        </p:spPr>
        <p:txBody>
          <a:bodyPr/>
          <a:lstStyle/>
          <a:p>
            <a:r>
              <a:rPr lang="af-ZA" altLang="zh-CN" dirty="0"/>
              <a:t>OfficePLUS</a:t>
            </a:r>
            <a:endParaRPr lang="zh-CN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77CB1C55-F57D-F610-A396-1F6BD6ABB5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843" y="6163475"/>
            <a:ext cx="3167278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30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60399" y="0"/>
            <a:ext cx="10858500" cy="10287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1778-F582-4287-8C80-76E1DD9AB7BF}" type="datetime1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37129ED-34CC-FD04-F489-1DB71D8821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843" y="6163475"/>
            <a:ext cx="3167278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526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2044-AD5A-4F1F-8C65-13CEA7BF3F87}" type="datetime1">
              <a:rPr lang="zh-CN" altLang="en-US" smtClean="0"/>
              <a:t>2024/4/1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9B84AA1-1D3B-9C7A-CFCE-841E15FDE2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843" y="6163475"/>
            <a:ext cx="3167278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6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gradFill flip="none" rotWithShape="1">
          <a:gsLst>
            <a:gs pos="44000">
              <a:schemeClr val="accent1"/>
            </a:gs>
            <a:gs pos="98000">
              <a:schemeClr val="accent1">
                <a:lumMod val="60000"/>
                <a:lumOff val="4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B2FA165-012E-6A13-33DF-DB30ACBB85FB}"/>
              </a:ext>
            </a:extLst>
          </p:cNvPr>
          <p:cNvGrpSpPr/>
          <p:nvPr/>
        </p:nvGrpSpPr>
        <p:grpSpPr>
          <a:xfrm>
            <a:off x="-1553549" y="0"/>
            <a:ext cx="13745549" cy="6858000"/>
            <a:chOff x="-1553549" y="0"/>
            <a:chExt cx="13745549" cy="68580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9D4E729-A70C-9990-221A-E967020F486C}"/>
                </a:ext>
              </a:extLst>
            </p:cNvPr>
            <p:cNvSpPr/>
            <p:nvPr/>
          </p:nvSpPr>
          <p:spPr>
            <a:xfrm rot="13500000">
              <a:off x="-1158978" y="-363524"/>
              <a:ext cx="3850994" cy="4640135"/>
            </a:xfrm>
            <a:custGeom>
              <a:avLst/>
              <a:gdLst>
                <a:gd name="connsiteX0" fmla="*/ 3850994 w 3850994"/>
                <a:gd name="connsiteY0" fmla="*/ 3161541 h 4640135"/>
                <a:gd name="connsiteX1" fmla="*/ 2372400 w 3850994"/>
                <a:gd name="connsiteY1" fmla="*/ 4640135 h 4640135"/>
                <a:gd name="connsiteX2" fmla="*/ 2261410 w 3850994"/>
                <a:gd name="connsiteY2" fmla="*/ 4623196 h 4640135"/>
                <a:gd name="connsiteX3" fmla="*/ 0 w 3850994"/>
                <a:gd name="connsiteY3" fmla="*/ 1848539 h 4640135"/>
                <a:gd name="connsiteX4" fmla="*/ 646736 w 3850994"/>
                <a:gd name="connsiteY4" fmla="*/ 46999 h 4640135"/>
                <a:gd name="connsiteX5" fmla="*/ 689452 w 3850994"/>
                <a:gd name="connsiteY5" fmla="*/ 0 h 4640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50994" h="4640135">
                  <a:moveTo>
                    <a:pt x="3850994" y="3161541"/>
                  </a:moveTo>
                  <a:lnTo>
                    <a:pt x="2372400" y="4640135"/>
                  </a:lnTo>
                  <a:lnTo>
                    <a:pt x="2261410" y="4623196"/>
                  </a:lnTo>
                  <a:cubicBezTo>
                    <a:pt x="970826" y="4359104"/>
                    <a:pt x="0" y="3217196"/>
                    <a:pt x="0" y="1848539"/>
                  </a:cubicBezTo>
                  <a:cubicBezTo>
                    <a:pt x="0" y="1164211"/>
                    <a:pt x="242707" y="536570"/>
                    <a:pt x="646736" y="46999"/>
                  </a:cubicBezTo>
                  <a:lnTo>
                    <a:pt x="689452" y="0"/>
                  </a:lnTo>
                  <a:close/>
                </a:path>
              </a:pathLst>
            </a:custGeom>
            <a:gradFill flip="none" rotWithShape="1">
              <a:gsLst>
                <a:gs pos="32000">
                  <a:schemeClr val="accent1"/>
                </a:gs>
                <a:gs pos="89000">
                  <a:schemeClr val="accent1">
                    <a:alpha val="15000"/>
                  </a:schemeClr>
                </a:gs>
              </a:gsLst>
              <a:lin ang="162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1094A8E-C094-BCE4-AB8B-7701EF51F19A}"/>
                </a:ext>
              </a:extLst>
            </p:cNvPr>
            <p:cNvSpPr/>
            <p:nvPr/>
          </p:nvSpPr>
          <p:spPr>
            <a:xfrm>
              <a:off x="4795744" y="0"/>
              <a:ext cx="7396256" cy="6858000"/>
            </a:xfrm>
            <a:custGeom>
              <a:avLst/>
              <a:gdLst>
                <a:gd name="connsiteX0" fmla="*/ 1123815 w 7396256"/>
                <a:gd name="connsiteY0" fmla="*/ 0 h 6858000"/>
                <a:gd name="connsiteX1" fmla="*/ 7396256 w 7396256"/>
                <a:gd name="connsiteY1" fmla="*/ 0 h 6858000"/>
                <a:gd name="connsiteX2" fmla="*/ 7396256 w 7396256"/>
                <a:gd name="connsiteY2" fmla="*/ 6858000 h 6858000"/>
                <a:gd name="connsiteX3" fmla="*/ 1123814 w 7396256"/>
                <a:gd name="connsiteY3" fmla="*/ 6858000 h 6858000"/>
                <a:gd name="connsiteX4" fmla="*/ 989886 w 7396256"/>
                <a:gd name="connsiteY4" fmla="*/ 6669665 h 6858000"/>
                <a:gd name="connsiteX5" fmla="*/ 0 w 7396256"/>
                <a:gd name="connsiteY5" fmla="*/ 3429001 h 6858000"/>
                <a:gd name="connsiteX6" fmla="*/ 989886 w 7396256"/>
                <a:gd name="connsiteY6" fmla="*/ 18833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96256" h="6858000">
                  <a:moveTo>
                    <a:pt x="1123815" y="0"/>
                  </a:moveTo>
                  <a:lnTo>
                    <a:pt x="7396256" y="0"/>
                  </a:lnTo>
                  <a:lnTo>
                    <a:pt x="7396256" y="6858000"/>
                  </a:lnTo>
                  <a:lnTo>
                    <a:pt x="1123814" y="6858000"/>
                  </a:lnTo>
                  <a:lnTo>
                    <a:pt x="989886" y="6669665"/>
                  </a:lnTo>
                  <a:cubicBezTo>
                    <a:pt x="364924" y="5744599"/>
                    <a:pt x="0" y="4629416"/>
                    <a:pt x="0" y="3429001"/>
                  </a:cubicBezTo>
                  <a:cubicBezTo>
                    <a:pt x="0" y="2228586"/>
                    <a:pt x="364924" y="1113403"/>
                    <a:pt x="989886" y="18833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46000">
                  <a:schemeClr val="accent1"/>
                </a:gs>
              </a:gsLst>
              <a:lin ang="189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13E28DF-76FB-0307-65CD-060BCCDCBB38}"/>
                </a:ext>
              </a:extLst>
            </p:cNvPr>
            <p:cNvSpPr/>
            <p:nvPr/>
          </p:nvSpPr>
          <p:spPr>
            <a:xfrm rot="13500000">
              <a:off x="602783" y="1721902"/>
              <a:ext cx="886900" cy="8869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zh-CN" alt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ctrTitle" hasCustomPrompt="1"/>
          </p:nvPr>
        </p:nvSpPr>
        <p:spPr>
          <a:xfrm>
            <a:off x="6281275" y="1089025"/>
            <a:ext cx="5237624" cy="2581275"/>
          </a:xfrm>
          <a:prstGeom prst="rect">
            <a:avLst/>
          </a:prstGeom>
        </p:spPr>
        <p:txBody>
          <a:bodyPr wrap="square" anchor="b">
            <a:normAutofit/>
          </a:bodyPr>
          <a:lstStyle>
            <a:lvl1pPr algn="r">
              <a:lnSpc>
                <a:spcPct val="100000"/>
              </a:lnSpc>
              <a:defRPr sz="4800">
                <a:ln w="19050"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574CDD47-0B26-3E13-B044-EF6ECE9AE7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4549" y="6163475"/>
            <a:ext cx="3167278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07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0400" y="128587"/>
            <a:ext cx="10858500" cy="9001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</a:t>
            </a:r>
            <a:r>
              <a:rPr lang="en-US" altLang="zh-CN" dirty="0"/>
              <a:t>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8050" y="6409690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ED71-4D41-42FF-84A8-7957D6BA4F24}" type="datetime1">
              <a:rPr lang="zh-CN" altLang="en-US" smtClean="0"/>
              <a:t>2024/4/1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61300" y="6409690"/>
            <a:ext cx="3657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146-E542-4D4E-B8E9-6919A11DD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281275" y="1089025"/>
            <a:ext cx="5237624" cy="2581275"/>
          </a:xfrm>
        </p:spPr>
        <p:txBody>
          <a:bodyPr wrap="square">
            <a:normAutofit/>
          </a:bodyPr>
          <a:lstStyle/>
          <a:p>
            <a:r>
              <a:rPr lang="zh-TW" altLang="en-US" dirty="0"/>
              <a:t>請在這裡輸入</a:t>
            </a:r>
            <a:br>
              <a:rPr lang="en-US" altLang="zh-TW" dirty="0"/>
            </a:br>
            <a:r>
              <a:rPr lang="zh-TW" altLang="en-US" dirty="0"/>
              <a:t>此次簡報標題</a:t>
            </a:r>
            <a:endParaRPr lang="zh-CN" alt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sz="quarter" idx="1"/>
          </p:nvPr>
        </p:nvSpPr>
        <p:spPr>
          <a:xfrm>
            <a:off x="6283612" y="3970442"/>
            <a:ext cx="5235287" cy="1093398"/>
          </a:xfrm>
        </p:spPr>
        <p:txBody>
          <a:bodyPr wrap="square">
            <a:normAutofit/>
          </a:bodyPr>
          <a:lstStyle/>
          <a:p>
            <a:pPr lvl="0"/>
            <a:r>
              <a:rPr lang="zh-TW" altLang="en-US" dirty="0"/>
              <a:t>主講人：</a:t>
            </a:r>
            <a:r>
              <a:rPr lang="en-US" altLang="zh-TW" dirty="0"/>
              <a:t>OOO</a:t>
            </a:r>
            <a:endParaRPr lang="zh-CN" altLang="en-US" dirty="0"/>
          </a:p>
        </p:txBody>
      </p:sp>
      <p:sp>
        <p:nvSpPr>
          <p:cNvPr id="12" name="Oval 2">
            <a:extLst>
              <a:ext uri="{FF2B5EF4-FFF2-40B4-BE49-F238E27FC236}">
                <a16:creationId xmlns:a16="http://schemas.microsoft.com/office/drawing/2014/main" id="{60547A5C-4B26-A793-845A-6527B3E330C4}"/>
              </a:ext>
            </a:extLst>
          </p:cNvPr>
          <p:cNvSpPr/>
          <p:nvPr/>
        </p:nvSpPr>
        <p:spPr>
          <a:xfrm flipH="1">
            <a:off x="419100" y="897807"/>
            <a:ext cx="5676900" cy="5676900"/>
          </a:xfrm>
          <a:prstGeom prst="ellipse">
            <a:avLst/>
          </a:prstGeom>
          <a:blipFill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框中的圖片可以更換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49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281275" y="1852597"/>
            <a:ext cx="5237624" cy="2581275"/>
          </a:xfrm>
        </p:spPr>
        <p:txBody>
          <a:bodyPr wrap="square">
            <a:normAutofit/>
          </a:bodyPr>
          <a:lstStyle/>
          <a:p>
            <a:pPr lvl="0"/>
            <a:r>
              <a:rPr lang="en-US" sz="5400" dirty="0"/>
              <a:t>Thank You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E7EE621-C852-8F08-80DD-CB7235FB8696}"/>
              </a:ext>
            </a:extLst>
          </p:cNvPr>
          <p:cNvSpPr/>
          <p:nvPr/>
        </p:nvSpPr>
        <p:spPr>
          <a:xfrm flipH="1">
            <a:off x="1297758" y="869950"/>
            <a:ext cx="5676900" cy="5676900"/>
          </a:xfrm>
          <a:prstGeom prst="ellipse">
            <a:avLst/>
          </a:prstGeom>
          <a:blipFill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框中的圖片可以更換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922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6807B63F-A408-E5AC-10B5-FEA514B87530}"/>
              </a:ext>
            </a:extLst>
          </p:cNvPr>
          <p:cNvGrpSpPr/>
          <p:nvPr/>
        </p:nvGrpSpPr>
        <p:grpSpPr>
          <a:xfrm>
            <a:off x="660400" y="1161068"/>
            <a:ext cx="10857270" cy="4765641"/>
            <a:chOff x="660400" y="1161068"/>
            <a:chExt cx="10857270" cy="476564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4298EAC-A15D-0BFE-379A-ECFC37E3B945}"/>
                </a:ext>
              </a:extLst>
            </p:cNvPr>
            <p:cNvGrpSpPr/>
            <p:nvPr/>
          </p:nvGrpSpPr>
          <p:grpSpPr>
            <a:xfrm>
              <a:off x="660400" y="1161068"/>
              <a:ext cx="1323439" cy="830997"/>
              <a:chOff x="660400" y="1161068"/>
              <a:chExt cx="1323439" cy="830997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6F5A8C-1E0D-58D7-2F17-AB74D96911DB}"/>
                  </a:ext>
                </a:extLst>
              </p:cNvPr>
              <p:cNvSpPr txBox="1"/>
              <p:nvPr/>
            </p:nvSpPr>
            <p:spPr>
              <a:xfrm>
                <a:off x="660400" y="1161068"/>
                <a:ext cx="1323439" cy="830997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>
                <a:defPPr>
                  <a:defRPr lang="zh-CN"/>
                </a:defPPr>
                <a:lvl1pPr>
                  <a:defRPr kumimoji="0" sz="1400" b="1" i="0" u="none" strike="noStrike" cap="none" spc="0" normalizeH="0" baseline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defRPr>
                </a:lvl1pPr>
              </a:lstStyle>
              <a:p>
                <a:pPr>
                  <a:lnSpc>
                    <a:spcPct val="100000"/>
                  </a:lnSpc>
                </a:pPr>
                <a:r>
                  <a:rPr kumimoji="1" lang="zh-TW" altLang="en-US" sz="4800" dirty="0">
                    <a:solidFill>
                      <a:schemeClr val="tx1"/>
                    </a:solidFill>
                  </a:rPr>
                  <a:t>目錄</a:t>
                </a:r>
                <a:endParaRPr lang="en-US" altLang="zh-CN" sz="4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19AA941-B654-A0CE-2BBE-7E8084FEAAEE}"/>
                </a:ext>
              </a:extLst>
            </p:cNvPr>
            <p:cNvGrpSpPr/>
            <p:nvPr/>
          </p:nvGrpSpPr>
          <p:grpSpPr>
            <a:xfrm>
              <a:off x="660400" y="2793474"/>
              <a:ext cx="10857270" cy="3133235"/>
              <a:chOff x="660400" y="2793474"/>
              <a:chExt cx="10857270" cy="313323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8B4EBF0D-8D05-32FD-14BD-E8A7F2F0526B}"/>
                  </a:ext>
                </a:extLst>
              </p:cNvPr>
              <p:cNvGrpSpPr/>
              <p:nvPr/>
            </p:nvGrpSpPr>
            <p:grpSpPr>
              <a:xfrm>
                <a:off x="660400" y="2793474"/>
                <a:ext cx="1788487" cy="3133235"/>
                <a:chOff x="660402" y="2793474"/>
                <a:chExt cx="1763058" cy="3133235"/>
              </a:xfrm>
            </p:grpSpPr>
            <p:grpSp>
              <p:nvGrpSpPr>
                <p:cNvPr id="6" name="Group 5">
                  <a:extLst>
                    <a:ext uri="{FF2B5EF4-FFF2-40B4-BE49-F238E27FC236}">
                      <a16:creationId xmlns:a16="http://schemas.microsoft.com/office/drawing/2014/main" id="{5D68FBCA-6492-D6B6-AC7C-D82EC9A9FAF0}"/>
                    </a:ext>
                  </a:extLst>
                </p:cNvPr>
                <p:cNvGrpSpPr/>
                <p:nvPr/>
              </p:nvGrpSpPr>
              <p:grpSpPr>
                <a:xfrm>
                  <a:off x="787790" y="2793474"/>
                  <a:ext cx="1635670" cy="1538631"/>
                  <a:chOff x="1483526" y="2464225"/>
                  <a:chExt cx="1635670" cy="1538631"/>
                </a:xfrm>
              </p:grpSpPr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4B0B2E9A-75D2-A7EE-B68F-1EC0C12F34AF}"/>
                      </a:ext>
                    </a:extLst>
                  </p:cNvPr>
                  <p:cNvSpPr txBox="1"/>
                  <p:nvPr/>
                </p:nvSpPr>
                <p:spPr>
                  <a:xfrm>
                    <a:off x="1483526" y="2464225"/>
                    <a:ext cx="954108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 rtlCol="0" anchor="ctr" anchorCtr="0">
                    <a:spAutoFit/>
                  </a:bodyPr>
                  <a:lstStyle/>
                  <a:p>
                    <a:pPr algn="r"/>
                    <a:r>
                      <a:rPr kumimoji="1" lang="en-US" altLang="zh-CN" sz="5400" b="1" dirty="0">
                        <a:solidFill>
                          <a:schemeClr val="tx2"/>
                        </a:solidFill>
                      </a:rPr>
                      <a:t>01</a:t>
                    </a:r>
                    <a:endParaRPr kumimoji="1" lang="zh-CN" altLang="en-US" sz="5400" b="1" dirty="0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EA7F2B4D-5AC9-FF45-EE90-C3A739ECA183}"/>
                      </a:ext>
                    </a:extLst>
                  </p:cNvPr>
                  <p:cNvSpPr/>
                  <p:nvPr/>
                </p:nvSpPr>
                <p:spPr>
                  <a:xfrm>
                    <a:off x="1483526" y="3363128"/>
                    <a:ext cx="991108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kumimoji="1" lang="zh-TW" altLang="en-US" sz="1600" b="1" dirty="0">
                        <a:solidFill>
                          <a:schemeClr val="tx1"/>
                        </a:solidFill>
                      </a:rPr>
                      <a:t>章節標題</a:t>
                    </a:r>
                    <a:endParaRPr kumimoji="1" lang="zh-CN" altLang="en-US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Rectangle 9">
                    <a:extLst>
                      <a:ext uri="{FF2B5EF4-FFF2-40B4-BE49-F238E27FC236}">
                        <a16:creationId xmlns:a16="http://schemas.microsoft.com/office/drawing/2014/main" id="{F62102C6-54FA-8579-5DB1-BF52724098DB}"/>
                      </a:ext>
                    </a:extLst>
                  </p:cNvPr>
                  <p:cNvSpPr/>
                  <p:nvPr/>
                </p:nvSpPr>
                <p:spPr>
                  <a:xfrm>
                    <a:off x="1483526" y="3708032"/>
                    <a:ext cx="1635670" cy="29482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20000"/>
                      </a:lnSpc>
                    </a:pPr>
                    <a:r>
                      <a:rPr kumimoji="1" lang="zh-TW" altLang="en-US" sz="1200" dirty="0">
                        <a:solidFill>
                          <a:schemeClr val="tx1"/>
                        </a:solidFill>
                      </a:rPr>
                      <a:t>該章節的說明</a:t>
                    </a:r>
                    <a:endParaRPr kumimoji="1"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A403CB07-7E72-4557-C107-0CC25C6331B9}"/>
                    </a:ext>
                  </a:extLst>
                </p:cNvPr>
                <p:cNvSpPr/>
                <p:nvPr/>
              </p:nvSpPr>
              <p:spPr>
                <a:xfrm>
                  <a:off x="660402" y="4606679"/>
                  <a:ext cx="1635670" cy="1320030"/>
                </a:xfrm>
                <a:prstGeom prst="roundRect">
                  <a:avLst>
                    <a:gd name="adj" fmla="val 0"/>
                  </a:avLst>
                </a:prstGeom>
                <a:blipFill rotWithShape="0">
                  <a:blip r:embed="rId3" cstate="screen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altLang="zh-CN" dirty="0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37FB13EC-E279-1E89-207A-228419F77EE8}"/>
                  </a:ext>
                </a:extLst>
              </p:cNvPr>
              <p:cNvGrpSpPr/>
              <p:nvPr/>
            </p:nvGrpSpPr>
            <p:grpSpPr>
              <a:xfrm>
                <a:off x="3056823" y="2793474"/>
                <a:ext cx="1659262" cy="3133235"/>
                <a:chOff x="3819201" y="2793474"/>
                <a:chExt cx="1635670" cy="3133235"/>
              </a:xfrm>
            </p:grpSpPr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DD2F2F41-D1F1-2FC5-186B-F668231D413C}"/>
                    </a:ext>
                  </a:extLst>
                </p:cNvPr>
                <p:cNvGrpSpPr/>
                <p:nvPr/>
              </p:nvGrpSpPr>
              <p:grpSpPr>
                <a:xfrm>
                  <a:off x="3819201" y="2793474"/>
                  <a:ext cx="1635670" cy="1538631"/>
                  <a:chOff x="1483526" y="2464225"/>
                  <a:chExt cx="1635670" cy="1538631"/>
                </a:xfrm>
              </p:grpSpPr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96F6C921-E804-9108-D96C-31F037F28BB5}"/>
                      </a:ext>
                    </a:extLst>
                  </p:cNvPr>
                  <p:cNvSpPr txBox="1"/>
                  <p:nvPr/>
                </p:nvSpPr>
                <p:spPr>
                  <a:xfrm>
                    <a:off x="1483526" y="2464225"/>
                    <a:ext cx="954108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 rtlCol="0" anchor="ctr" anchorCtr="0">
                    <a:spAutoFit/>
                  </a:bodyPr>
                  <a:lstStyle/>
                  <a:p>
                    <a:pPr algn="r"/>
                    <a:r>
                      <a:rPr kumimoji="1" lang="en-US" altLang="zh-CN" sz="5400" b="1" dirty="0">
                        <a:solidFill>
                          <a:schemeClr val="accent1"/>
                        </a:solidFill>
                      </a:rPr>
                      <a:t>02</a:t>
                    </a:r>
                    <a:endParaRPr kumimoji="1" lang="zh-CN" altLang="en-US" sz="5400" b="1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F606BED3-33CE-E6D8-EB2E-DFBBB9E17726}"/>
                      </a:ext>
                    </a:extLst>
                  </p:cNvPr>
                  <p:cNvSpPr/>
                  <p:nvPr/>
                </p:nvSpPr>
                <p:spPr>
                  <a:xfrm>
                    <a:off x="1483526" y="3363128"/>
                    <a:ext cx="991108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kumimoji="1" lang="zh-TW" altLang="en-US" sz="1600" b="1" dirty="0">
                        <a:solidFill>
                          <a:schemeClr val="tx1"/>
                        </a:solidFill>
                      </a:rPr>
                      <a:t>章節標題</a:t>
                    </a:r>
                    <a:endParaRPr kumimoji="1" lang="zh-CN" altLang="en-US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" name="Rectangle 15">
                    <a:extLst>
                      <a:ext uri="{FF2B5EF4-FFF2-40B4-BE49-F238E27FC236}">
                        <a16:creationId xmlns:a16="http://schemas.microsoft.com/office/drawing/2014/main" id="{565FCF42-20EA-01CC-1F35-C502B48AC9C1}"/>
                      </a:ext>
                    </a:extLst>
                  </p:cNvPr>
                  <p:cNvSpPr/>
                  <p:nvPr/>
                </p:nvSpPr>
                <p:spPr>
                  <a:xfrm>
                    <a:off x="1483526" y="3708032"/>
                    <a:ext cx="1635670" cy="29482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20000"/>
                      </a:lnSpc>
                    </a:pPr>
                    <a:r>
                      <a:rPr kumimoji="1" lang="zh-TW" altLang="en-US" sz="1200" dirty="0">
                        <a:solidFill>
                          <a:schemeClr val="tx1"/>
                        </a:solidFill>
                      </a:rPr>
                      <a:t>該章節的說明</a:t>
                    </a:r>
                    <a:endParaRPr kumimoji="1"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3" name="Rectangle: Rounded Corners 12">
                  <a:extLst>
                    <a:ext uri="{FF2B5EF4-FFF2-40B4-BE49-F238E27FC236}">
                      <a16:creationId xmlns:a16="http://schemas.microsoft.com/office/drawing/2014/main" id="{7A6D4306-A0E9-F500-1D26-C5DAF5594261}"/>
                    </a:ext>
                  </a:extLst>
                </p:cNvPr>
                <p:cNvSpPr/>
                <p:nvPr/>
              </p:nvSpPr>
              <p:spPr>
                <a:xfrm>
                  <a:off x="3819201" y="4606679"/>
                  <a:ext cx="1635670" cy="1320030"/>
                </a:xfrm>
                <a:prstGeom prst="roundRect">
                  <a:avLst>
                    <a:gd name="adj" fmla="val 0"/>
                  </a:avLst>
                </a:prstGeom>
                <a:blipFill rotWithShape="0">
                  <a:blip r:embed="rId4" cstate="screen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altLang="zh-CN" dirty="0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4A813C49-8BFA-798F-1CCB-45ECEC8F77ED}"/>
                  </a:ext>
                </a:extLst>
              </p:cNvPr>
              <p:cNvGrpSpPr/>
              <p:nvPr/>
            </p:nvGrpSpPr>
            <p:grpSpPr>
              <a:xfrm>
                <a:off x="5324021" y="2793474"/>
                <a:ext cx="1659262" cy="3133235"/>
                <a:chOff x="6850612" y="2793474"/>
                <a:chExt cx="1635670" cy="3133235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2CC92C7A-824A-0B9E-FF6E-09E0272A4372}"/>
                    </a:ext>
                  </a:extLst>
                </p:cNvPr>
                <p:cNvGrpSpPr/>
                <p:nvPr/>
              </p:nvGrpSpPr>
              <p:grpSpPr>
                <a:xfrm>
                  <a:off x="6850612" y="2793474"/>
                  <a:ext cx="1635670" cy="1538631"/>
                  <a:chOff x="1483526" y="2464225"/>
                  <a:chExt cx="1635670" cy="1538631"/>
                </a:xfrm>
              </p:grpSpPr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0C69A125-3B4F-9AA0-7486-76D7FFC057C1}"/>
                      </a:ext>
                    </a:extLst>
                  </p:cNvPr>
                  <p:cNvSpPr txBox="1"/>
                  <p:nvPr/>
                </p:nvSpPr>
                <p:spPr>
                  <a:xfrm>
                    <a:off x="1483526" y="2464225"/>
                    <a:ext cx="954108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 rtlCol="0" anchor="ctr" anchorCtr="0">
                    <a:spAutoFit/>
                  </a:bodyPr>
                  <a:lstStyle/>
                  <a:p>
                    <a:pPr algn="r"/>
                    <a:r>
                      <a:rPr kumimoji="1" lang="en-US" altLang="zh-CN" sz="5400" b="1">
                        <a:solidFill>
                          <a:schemeClr val="tx2"/>
                        </a:solidFill>
                      </a:rPr>
                      <a:t>03</a:t>
                    </a:r>
                    <a:endParaRPr kumimoji="1" lang="zh-CN" altLang="en-US" sz="5400" b="1" dirty="0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5FEF611C-3363-0F6F-B2A6-485F963A5A5E}"/>
                      </a:ext>
                    </a:extLst>
                  </p:cNvPr>
                  <p:cNvSpPr/>
                  <p:nvPr/>
                </p:nvSpPr>
                <p:spPr>
                  <a:xfrm>
                    <a:off x="1483526" y="3363128"/>
                    <a:ext cx="991108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kumimoji="1" lang="zh-TW" altLang="en-US" sz="1600" b="1" dirty="0">
                        <a:solidFill>
                          <a:schemeClr val="tx1"/>
                        </a:solidFill>
                      </a:rPr>
                      <a:t>章節標題</a:t>
                    </a:r>
                    <a:endParaRPr kumimoji="1" lang="zh-CN" altLang="en-US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B9D190DE-1365-DF0D-B469-BE1AD3183710}"/>
                      </a:ext>
                    </a:extLst>
                  </p:cNvPr>
                  <p:cNvSpPr/>
                  <p:nvPr/>
                </p:nvSpPr>
                <p:spPr>
                  <a:xfrm>
                    <a:off x="1483526" y="3708032"/>
                    <a:ext cx="1635670" cy="29482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20000"/>
                      </a:lnSpc>
                    </a:pPr>
                    <a:r>
                      <a:rPr kumimoji="1" lang="zh-TW" altLang="en-US" sz="1200" dirty="0">
                        <a:solidFill>
                          <a:schemeClr val="tx1"/>
                        </a:solidFill>
                      </a:rPr>
                      <a:t>該章節的說明</a:t>
                    </a:r>
                    <a:endParaRPr kumimoji="1"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9" name="Rectangle: Rounded Corners 18">
                  <a:extLst>
                    <a:ext uri="{FF2B5EF4-FFF2-40B4-BE49-F238E27FC236}">
                      <a16:creationId xmlns:a16="http://schemas.microsoft.com/office/drawing/2014/main" id="{0AF69C03-C9B1-0E04-A4B0-41FC0AAFD512}"/>
                    </a:ext>
                  </a:extLst>
                </p:cNvPr>
                <p:cNvSpPr/>
                <p:nvPr/>
              </p:nvSpPr>
              <p:spPr>
                <a:xfrm>
                  <a:off x="6850612" y="4606679"/>
                  <a:ext cx="1635670" cy="1320030"/>
                </a:xfrm>
                <a:prstGeom prst="roundRect">
                  <a:avLst>
                    <a:gd name="adj" fmla="val 0"/>
                  </a:avLst>
                </a:prstGeom>
                <a:blipFill rotWithShape="0">
                  <a:blip r:embed="rId5" cstate="screen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altLang="zh-CN" dirty="0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F735ACD-0735-9A79-47DB-E8FFD80068C1}"/>
                  </a:ext>
                </a:extLst>
              </p:cNvPr>
              <p:cNvGrpSpPr/>
              <p:nvPr/>
            </p:nvGrpSpPr>
            <p:grpSpPr>
              <a:xfrm>
                <a:off x="7591218" y="2793474"/>
                <a:ext cx="1659262" cy="3133235"/>
                <a:chOff x="9882023" y="2793474"/>
                <a:chExt cx="1635670" cy="3133235"/>
              </a:xfrm>
            </p:grpSpPr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E56969F8-7D9F-0C64-45EC-C67E1217B773}"/>
                    </a:ext>
                  </a:extLst>
                </p:cNvPr>
                <p:cNvGrpSpPr/>
                <p:nvPr/>
              </p:nvGrpSpPr>
              <p:grpSpPr>
                <a:xfrm>
                  <a:off x="9882023" y="2793474"/>
                  <a:ext cx="1635670" cy="1538631"/>
                  <a:chOff x="1483526" y="2464225"/>
                  <a:chExt cx="1635670" cy="1538631"/>
                </a:xfrm>
              </p:grpSpPr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DABA32B6-43E7-8ED1-CB81-7E9C757C0E6A}"/>
                      </a:ext>
                    </a:extLst>
                  </p:cNvPr>
                  <p:cNvSpPr txBox="1"/>
                  <p:nvPr/>
                </p:nvSpPr>
                <p:spPr>
                  <a:xfrm>
                    <a:off x="1483526" y="2464225"/>
                    <a:ext cx="954108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 rtlCol="0" anchor="ctr" anchorCtr="0">
                    <a:spAutoFit/>
                  </a:bodyPr>
                  <a:lstStyle/>
                  <a:p>
                    <a:pPr algn="r"/>
                    <a:r>
                      <a:rPr kumimoji="1" lang="en-US" altLang="zh-CN" sz="5400" b="1" dirty="0">
                        <a:solidFill>
                          <a:schemeClr val="accent1"/>
                        </a:solidFill>
                      </a:rPr>
                      <a:t>04</a:t>
                    </a:r>
                    <a:endParaRPr kumimoji="1" lang="zh-CN" altLang="en-US" sz="5400" b="1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27" name="Rectangle 26">
                    <a:extLst>
                      <a:ext uri="{FF2B5EF4-FFF2-40B4-BE49-F238E27FC236}">
                        <a16:creationId xmlns:a16="http://schemas.microsoft.com/office/drawing/2014/main" id="{97E91C60-6C18-5081-E25E-2B710047CFBA}"/>
                      </a:ext>
                    </a:extLst>
                  </p:cNvPr>
                  <p:cNvSpPr/>
                  <p:nvPr/>
                </p:nvSpPr>
                <p:spPr>
                  <a:xfrm>
                    <a:off x="1483526" y="3363128"/>
                    <a:ext cx="991108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kumimoji="1" lang="zh-TW" altLang="en-US" sz="1600" b="1" dirty="0">
                        <a:solidFill>
                          <a:schemeClr val="tx1"/>
                        </a:solidFill>
                      </a:rPr>
                      <a:t>章節標題</a:t>
                    </a:r>
                    <a:endParaRPr kumimoji="1" lang="zh-CN" altLang="en-US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F9A6721F-B845-5E8C-06CF-3705C0DBB4C3}"/>
                      </a:ext>
                    </a:extLst>
                  </p:cNvPr>
                  <p:cNvSpPr/>
                  <p:nvPr/>
                </p:nvSpPr>
                <p:spPr>
                  <a:xfrm>
                    <a:off x="1483526" y="3708032"/>
                    <a:ext cx="1635670" cy="29482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20000"/>
                      </a:lnSpc>
                    </a:pPr>
                    <a:r>
                      <a:rPr kumimoji="1" lang="zh-TW" altLang="en-US" sz="1200" dirty="0">
                        <a:solidFill>
                          <a:schemeClr val="tx1"/>
                        </a:solidFill>
                      </a:rPr>
                      <a:t>該章節的說明</a:t>
                    </a:r>
                    <a:endParaRPr kumimoji="1"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5" name="Rectangle: Rounded Corners 24">
                  <a:extLst>
                    <a:ext uri="{FF2B5EF4-FFF2-40B4-BE49-F238E27FC236}">
                      <a16:creationId xmlns:a16="http://schemas.microsoft.com/office/drawing/2014/main" id="{F9FD1DF8-CF45-A292-1401-A7EB6CB3DD98}"/>
                    </a:ext>
                  </a:extLst>
                </p:cNvPr>
                <p:cNvSpPr/>
                <p:nvPr/>
              </p:nvSpPr>
              <p:spPr>
                <a:xfrm>
                  <a:off x="9882023" y="4606679"/>
                  <a:ext cx="1635670" cy="1320030"/>
                </a:xfrm>
                <a:prstGeom prst="roundRect">
                  <a:avLst>
                    <a:gd name="adj" fmla="val 0"/>
                  </a:avLst>
                </a:prstGeom>
                <a:blipFill rotWithShape="0">
                  <a:blip r:embed="rId6" cstate="screen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altLang="zh-CN" dirty="0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C3B7B159-3A65-6492-67FE-5E0FB29BD48B}"/>
                  </a:ext>
                </a:extLst>
              </p:cNvPr>
              <p:cNvGrpSpPr/>
              <p:nvPr/>
            </p:nvGrpSpPr>
            <p:grpSpPr>
              <a:xfrm>
                <a:off x="9858409" y="2793474"/>
                <a:ext cx="1659261" cy="3133235"/>
                <a:chOff x="9882023" y="2793474"/>
                <a:chExt cx="1635670" cy="3133235"/>
              </a:xfrm>
            </p:grpSpPr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3D61515C-AA17-BFC8-6CF4-1372747A31BD}"/>
                    </a:ext>
                  </a:extLst>
                </p:cNvPr>
                <p:cNvGrpSpPr/>
                <p:nvPr/>
              </p:nvGrpSpPr>
              <p:grpSpPr>
                <a:xfrm>
                  <a:off x="9882023" y="2793474"/>
                  <a:ext cx="1635670" cy="1538247"/>
                  <a:chOff x="1483526" y="2464225"/>
                  <a:chExt cx="1635670" cy="1538247"/>
                </a:xfrm>
              </p:grpSpPr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AF2376F5-F5C9-971B-1995-A1EEA118016E}"/>
                      </a:ext>
                    </a:extLst>
                  </p:cNvPr>
                  <p:cNvSpPr txBox="1"/>
                  <p:nvPr/>
                </p:nvSpPr>
                <p:spPr>
                  <a:xfrm>
                    <a:off x="1497091" y="2464225"/>
                    <a:ext cx="940542" cy="923330"/>
                  </a:xfrm>
                  <a:prstGeom prst="rect">
                    <a:avLst/>
                  </a:prstGeom>
                  <a:noFill/>
                </p:spPr>
                <p:txBody>
                  <a:bodyPr wrap="none" lIns="91440" tIns="45720" rIns="91440" bIns="45720" rtlCol="0" anchor="ctr" anchorCtr="0">
                    <a:spAutoFit/>
                  </a:bodyPr>
                  <a:lstStyle/>
                  <a:p>
                    <a:pPr algn="r"/>
                    <a:r>
                      <a:rPr kumimoji="1" lang="en-US" altLang="zh-CN" sz="5400" b="1" dirty="0">
                        <a:solidFill>
                          <a:schemeClr val="tx2"/>
                        </a:solidFill>
                      </a:rPr>
                      <a:t>05</a:t>
                    </a:r>
                    <a:endParaRPr kumimoji="1" lang="zh-CN" altLang="en-US" sz="5400" b="1" dirty="0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07308457-B51B-5DDC-A82E-5C027D3538AB}"/>
                      </a:ext>
                    </a:extLst>
                  </p:cNvPr>
                  <p:cNvSpPr/>
                  <p:nvPr/>
                </p:nvSpPr>
                <p:spPr>
                  <a:xfrm>
                    <a:off x="1483526" y="3363128"/>
                    <a:ext cx="991108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91440" tIns="45720" rIns="91440" bIns="45720" rtlCol="0" anchor="b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kumimoji="1" lang="zh-TW" altLang="en-US" sz="1600" b="1" dirty="0">
                        <a:solidFill>
                          <a:schemeClr val="tx1"/>
                        </a:solidFill>
                      </a:rPr>
                      <a:t>章節標題</a:t>
                    </a:r>
                    <a:endParaRPr kumimoji="1" lang="zh-CN" altLang="en-US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30B58147-78D2-EDD8-A6C3-FFE3B1AE8CDB}"/>
                      </a:ext>
                    </a:extLst>
                  </p:cNvPr>
                  <p:cNvSpPr/>
                  <p:nvPr/>
                </p:nvSpPr>
                <p:spPr>
                  <a:xfrm>
                    <a:off x="1483526" y="3708032"/>
                    <a:ext cx="1635670" cy="29444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t" anchorCtr="0">
                    <a:sp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>
                      <a:lnSpc>
                        <a:spcPct val="120000"/>
                      </a:lnSpc>
                    </a:pPr>
                    <a:r>
                      <a:rPr kumimoji="1" lang="zh-TW" altLang="en-US" sz="1200" dirty="0">
                        <a:solidFill>
                          <a:schemeClr val="tx1"/>
                        </a:solidFill>
                      </a:rPr>
                      <a:t>該章節的說明</a:t>
                    </a:r>
                    <a:endParaRPr kumimoji="1"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31" name="Rectangle: Rounded Corners 30">
                  <a:extLst>
                    <a:ext uri="{FF2B5EF4-FFF2-40B4-BE49-F238E27FC236}">
                      <a16:creationId xmlns:a16="http://schemas.microsoft.com/office/drawing/2014/main" id="{7DEA5324-B1E0-A300-3A6F-1D703B26FC1C}"/>
                    </a:ext>
                  </a:extLst>
                </p:cNvPr>
                <p:cNvSpPr/>
                <p:nvPr/>
              </p:nvSpPr>
              <p:spPr>
                <a:xfrm>
                  <a:off x="9882023" y="4606679"/>
                  <a:ext cx="1635670" cy="1320030"/>
                </a:xfrm>
                <a:prstGeom prst="roundRect">
                  <a:avLst>
                    <a:gd name="adj" fmla="val 0"/>
                  </a:avLst>
                </a:prstGeom>
                <a:blipFill rotWithShape="0">
                  <a:blip r:embed="rId7" cstate="screen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a:blipFill>
                <a:ln w="12700" cap="flat" cmpd="sng" algn="ctr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altLang="zh-CN" dirty="0">
                    <a:solidFill>
                      <a:schemeClr val="lt1"/>
                    </a:solidFill>
                  </a:endParaRPr>
                </a:p>
              </p:txBody>
            </p:sp>
          </p:grpSp>
        </p:grpSp>
      </p:grpSp>
      <p:sp>
        <p:nvSpPr>
          <p:cNvPr id="36" name="投影片編號版面配置區 35">
            <a:extLst>
              <a:ext uri="{FF2B5EF4-FFF2-40B4-BE49-F238E27FC236}">
                <a16:creationId xmlns:a16="http://schemas.microsoft.com/office/drawing/2014/main" id="{41D6DFD0-14AF-8AB0-F966-3BF2D16BE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8" name="Rectangle 30">
            <a:extLst>
              <a:ext uri="{FF2B5EF4-FFF2-40B4-BE49-F238E27FC236}">
                <a16:creationId xmlns:a16="http://schemas.microsoft.com/office/drawing/2014/main" id="{E01DA8BB-B3E3-3DA0-AE88-ADF4B75B9C46}"/>
              </a:ext>
            </a:extLst>
          </p:cNvPr>
          <p:cNvSpPr/>
          <p:nvPr/>
        </p:nvSpPr>
        <p:spPr>
          <a:xfrm>
            <a:off x="0" y="2291954"/>
            <a:ext cx="12192000" cy="638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 sz="1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6427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en-US" dirty="0"/>
              <a:t>01.</a:t>
            </a:r>
            <a:r>
              <a:rPr lang="zh-TW" altLang="en-US" dirty="0"/>
              <a:t>請輸入章節名稱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TW" altLang="en-US" dirty="0"/>
              <a:t>關於章節內容的簡單說明</a:t>
            </a:r>
            <a:endParaRPr lang="zh-CN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8315CC25-84B4-9E6E-D7D4-6EFD0BE38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2</a:t>
            </a:fld>
            <a:endParaRPr lang="en-US" altLang="zh-CN" dirty="0"/>
          </a:p>
        </p:txBody>
      </p:sp>
      <p:sp>
        <p:nvSpPr>
          <p:cNvPr id="7" name="Oval 2">
            <a:extLst>
              <a:ext uri="{FF2B5EF4-FFF2-40B4-BE49-F238E27FC236}">
                <a16:creationId xmlns:a16="http://schemas.microsoft.com/office/drawing/2014/main" id="{1BACA9D3-C0D7-FF1F-B889-C8E59B5C9E16}"/>
              </a:ext>
            </a:extLst>
          </p:cNvPr>
          <p:cNvSpPr/>
          <p:nvPr/>
        </p:nvSpPr>
        <p:spPr>
          <a:xfrm flipH="1">
            <a:off x="6096000" y="869950"/>
            <a:ext cx="5676900" cy="5676900"/>
          </a:xfrm>
          <a:prstGeom prst="ellipse">
            <a:avLst/>
          </a:prstGeom>
          <a:blipFill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框中的圖片可以更換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309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TW" altLang="en-US" sz="3200" dirty="0">
                <a:solidFill>
                  <a:schemeClr val="accent1"/>
                </a:solidFill>
              </a:rPr>
              <a:t>章節名稱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20" name="投影片編號版面配置區 19">
            <a:extLst>
              <a:ext uri="{FF2B5EF4-FFF2-40B4-BE49-F238E27FC236}">
                <a16:creationId xmlns:a16="http://schemas.microsoft.com/office/drawing/2014/main" id="{9AFBFAF2-B0B9-02F5-324C-5B9B4CA2F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24" name="內容版面配置區 2">
            <a:extLst>
              <a:ext uri="{FF2B5EF4-FFF2-40B4-BE49-F238E27FC236}">
                <a16:creationId xmlns:a16="http://schemas.microsoft.com/office/drawing/2014/main" id="{E6B32B75-792D-C0C6-9146-9E373C5A0691}"/>
              </a:ext>
            </a:extLst>
          </p:cNvPr>
          <p:cNvSpPr txBox="1">
            <a:spLocks/>
          </p:cNvSpPr>
          <p:nvPr/>
        </p:nvSpPr>
        <p:spPr>
          <a:xfrm>
            <a:off x="838200" y="1269444"/>
            <a:ext cx="10515600" cy="46600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200" dirty="0"/>
              <a:t>編輯內容</a:t>
            </a:r>
          </a:p>
          <a:p>
            <a:pPr lvl="1"/>
            <a:r>
              <a:rPr lang="zh-TW" altLang="en-US" dirty="0"/>
              <a:t>第二層</a:t>
            </a:r>
            <a:r>
              <a:rPr lang="en-US" altLang="zh-TW" dirty="0"/>
              <a:t>`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637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D7E4B4D-8264-D316-1E59-3A8DED91F643}"/>
              </a:ext>
            </a:extLst>
          </p:cNvPr>
          <p:cNvSpPr/>
          <p:nvPr/>
        </p:nvSpPr>
        <p:spPr>
          <a:xfrm>
            <a:off x="660400" y="3429000"/>
            <a:ext cx="10858500" cy="2705100"/>
          </a:xfrm>
          <a:prstGeom prst="roundRect">
            <a:avLst>
              <a:gd name="adj" fmla="val 42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76A9606-DE83-6401-7485-380E798932E8}"/>
              </a:ext>
            </a:extLst>
          </p:cNvPr>
          <p:cNvGrpSpPr/>
          <p:nvPr/>
        </p:nvGrpSpPr>
        <p:grpSpPr>
          <a:xfrm>
            <a:off x="1364950" y="2691558"/>
            <a:ext cx="2246014" cy="2556703"/>
            <a:chOff x="1631925" y="2691558"/>
            <a:chExt cx="2246014" cy="255670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7976FD3-4ED9-E57E-9256-1428E0FD4C28}"/>
                </a:ext>
              </a:extLst>
            </p:cNvPr>
            <p:cNvGrpSpPr/>
            <p:nvPr/>
          </p:nvGrpSpPr>
          <p:grpSpPr>
            <a:xfrm>
              <a:off x="2013944" y="2691558"/>
              <a:ext cx="1481976" cy="1474884"/>
              <a:chOff x="2414664" y="2695575"/>
              <a:chExt cx="1295248" cy="1289050"/>
            </a:xfrm>
          </p:grpSpPr>
          <p:sp>
            <p:nvSpPr>
              <p:cNvPr id="5" name="Rectangle: Diagonal Corners Rounded 4">
                <a:extLst>
                  <a:ext uri="{FF2B5EF4-FFF2-40B4-BE49-F238E27FC236}">
                    <a16:creationId xmlns:a16="http://schemas.microsoft.com/office/drawing/2014/main" id="{73602CDC-4975-24BF-8085-A6A439A7BD5E}"/>
                  </a:ext>
                </a:extLst>
              </p:cNvPr>
              <p:cNvSpPr/>
              <p:nvPr/>
            </p:nvSpPr>
            <p:spPr>
              <a:xfrm>
                <a:off x="3114966" y="2695575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" name="Rectangle: Diagonal Corners Rounded 5">
                <a:extLst>
                  <a:ext uri="{FF2B5EF4-FFF2-40B4-BE49-F238E27FC236}">
                    <a16:creationId xmlns:a16="http://schemas.microsoft.com/office/drawing/2014/main" id="{34EC3EA8-98C7-3804-DDFB-A7E8701C30E1}"/>
                  </a:ext>
                </a:extLst>
              </p:cNvPr>
              <p:cNvSpPr/>
              <p:nvPr/>
            </p:nvSpPr>
            <p:spPr>
              <a:xfrm flipH="1">
                <a:off x="3114966" y="3389679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Rectangle: Diagonal Corners Rounded 6">
                <a:extLst>
                  <a:ext uri="{FF2B5EF4-FFF2-40B4-BE49-F238E27FC236}">
                    <a16:creationId xmlns:a16="http://schemas.microsoft.com/office/drawing/2014/main" id="{FA20B870-9D32-227D-E3A6-BD1C1CAFBBF8}"/>
                  </a:ext>
                </a:extLst>
              </p:cNvPr>
              <p:cNvSpPr/>
              <p:nvPr/>
            </p:nvSpPr>
            <p:spPr>
              <a:xfrm flipH="1">
                <a:off x="2414664" y="2695575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" name="Rectangle: Diagonal Corners Rounded 7">
                <a:extLst>
                  <a:ext uri="{FF2B5EF4-FFF2-40B4-BE49-F238E27FC236}">
                    <a16:creationId xmlns:a16="http://schemas.microsoft.com/office/drawing/2014/main" id="{54F61298-DD73-2C74-2BD4-9A42DC86028D}"/>
                  </a:ext>
                </a:extLst>
              </p:cNvPr>
              <p:cNvSpPr/>
              <p:nvPr/>
            </p:nvSpPr>
            <p:spPr>
              <a:xfrm>
                <a:off x="2414664" y="3389679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317065E-A135-5B24-A191-9F9E17021CDD}"/>
                </a:ext>
              </a:extLst>
            </p:cNvPr>
            <p:cNvSpPr>
              <a:spLocks/>
            </p:cNvSpPr>
            <p:nvPr/>
          </p:nvSpPr>
          <p:spPr>
            <a:xfrm>
              <a:off x="1631925" y="4423120"/>
              <a:ext cx="2246014" cy="33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 rtlCol="0" anchor="b" anchorCtr="0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kumimoji="1" lang="zh-TW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小標題</a:t>
              </a:r>
              <a:endParaRPr kumimoji="1"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3C194C2-2897-D8C0-B3FA-F717C27D2E59}"/>
                </a:ext>
              </a:extLst>
            </p:cNvPr>
            <p:cNvSpPr>
              <a:spLocks/>
            </p:cNvSpPr>
            <p:nvPr/>
          </p:nvSpPr>
          <p:spPr>
            <a:xfrm>
              <a:off x="1631926" y="4818400"/>
              <a:ext cx="2246012" cy="4298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zh-TW" altLang="en-US" sz="2000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說明這個小標題</a:t>
              </a:r>
              <a:endParaRPr kumimoji="1"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8F0DBAD-C4A6-7EAB-BDA4-310CF0E3E2DC}"/>
              </a:ext>
            </a:extLst>
          </p:cNvPr>
          <p:cNvGrpSpPr/>
          <p:nvPr/>
        </p:nvGrpSpPr>
        <p:grpSpPr>
          <a:xfrm>
            <a:off x="4942857" y="2691558"/>
            <a:ext cx="2246014" cy="2556703"/>
            <a:chOff x="4972993" y="2691558"/>
            <a:chExt cx="2246014" cy="255670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221E30-156F-7F95-9225-872B5E9AF38E}"/>
                </a:ext>
              </a:extLst>
            </p:cNvPr>
            <p:cNvGrpSpPr/>
            <p:nvPr/>
          </p:nvGrpSpPr>
          <p:grpSpPr>
            <a:xfrm>
              <a:off x="5355012" y="2691558"/>
              <a:ext cx="1481976" cy="1474884"/>
              <a:chOff x="2414664" y="2695575"/>
              <a:chExt cx="1295248" cy="1289050"/>
            </a:xfrm>
          </p:grpSpPr>
          <p:sp>
            <p:nvSpPr>
              <p:cNvPr id="11" name="Rectangle: Diagonal Corners Rounded 10">
                <a:extLst>
                  <a:ext uri="{FF2B5EF4-FFF2-40B4-BE49-F238E27FC236}">
                    <a16:creationId xmlns:a16="http://schemas.microsoft.com/office/drawing/2014/main" id="{EC08878C-E071-A5C4-FBD3-5881165E572F}"/>
                  </a:ext>
                </a:extLst>
              </p:cNvPr>
              <p:cNvSpPr/>
              <p:nvPr/>
            </p:nvSpPr>
            <p:spPr>
              <a:xfrm>
                <a:off x="3114966" y="2695575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2" name="Rectangle: Diagonal Corners Rounded 11">
                <a:extLst>
                  <a:ext uri="{FF2B5EF4-FFF2-40B4-BE49-F238E27FC236}">
                    <a16:creationId xmlns:a16="http://schemas.microsoft.com/office/drawing/2014/main" id="{3467A5EA-863F-94F7-219E-41DB6A8726A9}"/>
                  </a:ext>
                </a:extLst>
              </p:cNvPr>
              <p:cNvSpPr/>
              <p:nvPr/>
            </p:nvSpPr>
            <p:spPr>
              <a:xfrm flipH="1">
                <a:off x="3114966" y="3389679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Rectangle: Diagonal Corners Rounded 12">
                <a:extLst>
                  <a:ext uri="{FF2B5EF4-FFF2-40B4-BE49-F238E27FC236}">
                    <a16:creationId xmlns:a16="http://schemas.microsoft.com/office/drawing/2014/main" id="{DEC9431E-9822-B3CF-09F9-9C2D974ECA85}"/>
                  </a:ext>
                </a:extLst>
              </p:cNvPr>
              <p:cNvSpPr/>
              <p:nvPr/>
            </p:nvSpPr>
            <p:spPr>
              <a:xfrm flipH="1">
                <a:off x="2414664" y="2695575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4" name="Rectangle: Diagonal Corners Rounded 13">
                <a:extLst>
                  <a:ext uri="{FF2B5EF4-FFF2-40B4-BE49-F238E27FC236}">
                    <a16:creationId xmlns:a16="http://schemas.microsoft.com/office/drawing/2014/main" id="{F0AA92D3-0DA4-1CBD-68A2-463136F1E5FE}"/>
                  </a:ext>
                </a:extLst>
              </p:cNvPr>
              <p:cNvSpPr/>
              <p:nvPr/>
            </p:nvSpPr>
            <p:spPr>
              <a:xfrm>
                <a:off x="2414664" y="3389679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7671870-CCF6-1075-D636-1CA87CF089A5}"/>
                </a:ext>
              </a:extLst>
            </p:cNvPr>
            <p:cNvSpPr>
              <a:spLocks/>
            </p:cNvSpPr>
            <p:nvPr/>
          </p:nvSpPr>
          <p:spPr>
            <a:xfrm>
              <a:off x="4972993" y="4423120"/>
              <a:ext cx="2246014" cy="33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 rtlCol="0" anchor="b" anchorCtr="0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kumimoji="1" lang="zh-TW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小標題</a:t>
              </a:r>
              <a:endParaRPr kumimoji="1"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702D765-40DC-3B6B-694C-8BD5D92B0F91}"/>
                </a:ext>
              </a:extLst>
            </p:cNvPr>
            <p:cNvSpPr>
              <a:spLocks/>
            </p:cNvSpPr>
            <p:nvPr/>
          </p:nvSpPr>
          <p:spPr>
            <a:xfrm>
              <a:off x="4972994" y="4818400"/>
              <a:ext cx="2246012" cy="4298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zh-TW" altLang="en-US" sz="2000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說明這個小標題</a:t>
              </a:r>
              <a:endParaRPr kumimoji="1"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FBAB0B3-1FE8-8B75-FEDC-B3554FEC441E}"/>
              </a:ext>
            </a:extLst>
          </p:cNvPr>
          <p:cNvGrpSpPr/>
          <p:nvPr/>
        </p:nvGrpSpPr>
        <p:grpSpPr>
          <a:xfrm>
            <a:off x="8520764" y="2691558"/>
            <a:ext cx="2246014" cy="2556703"/>
            <a:chOff x="8314061" y="2691558"/>
            <a:chExt cx="2246014" cy="255670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56A9B47-978B-44F9-DF88-A4C0767CC785}"/>
                </a:ext>
              </a:extLst>
            </p:cNvPr>
            <p:cNvGrpSpPr/>
            <p:nvPr/>
          </p:nvGrpSpPr>
          <p:grpSpPr>
            <a:xfrm>
              <a:off x="8696080" y="2691558"/>
              <a:ext cx="1481976" cy="1474884"/>
              <a:chOff x="2414664" y="2695575"/>
              <a:chExt cx="1295248" cy="1289050"/>
            </a:xfrm>
          </p:grpSpPr>
          <p:sp>
            <p:nvSpPr>
              <p:cNvPr id="16" name="Rectangle: Diagonal Corners Rounded 15">
                <a:extLst>
                  <a:ext uri="{FF2B5EF4-FFF2-40B4-BE49-F238E27FC236}">
                    <a16:creationId xmlns:a16="http://schemas.microsoft.com/office/drawing/2014/main" id="{CA10C841-0CDB-8318-AF31-2B776495AA00}"/>
                  </a:ext>
                </a:extLst>
              </p:cNvPr>
              <p:cNvSpPr/>
              <p:nvPr/>
            </p:nvSpPr>
            <p:spPr>
              <a:xfrm>
                <a:off x="3114966" y="2695575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7" name="Rectangle: Diagonal Corners Rounded 16">
                <a:extLst>
                  <a:ext uri="{FF2B5EF4-FFF2-40B4-BE49-F238E27FC236}">
                    <a16:creationId xmlns:a16="http://schemas.microsoft.com/office/drawing/2014/main" id="{056B1D8E-69F5-903C-DB83-4F0BA8B03169}"/>
                  </a:ext>
                </a:extLst>
              </p:cNvPr>
              <p:cNvSpPr/>
              <p:nvPr/>
            </p:nvSpPr>
            <p:spPr>
              <a:xfrm flipH="1">
                <a:off x="3114966" y="3389679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Rectangle: Diagonal Corners Rounded 17">
                <a:extLst>
                  <a:ext uri="{FF2B5EF4-FFF2-40B4-BE49-F238E27FC236}">
                    <a16:creationId xmlns:a16="http://schemas.microsoft.com/office/drawing/2014/main" id="{163D705E-EBC4-79A9-4E8E-3DB7D8CEA28C}"/>
                  </a:ext>
                </a:extLst>
              </p:cNvPr>
              <p:cNvSpPr/>
              <p:nvPr/>
            </p:nvSpPr>
            <p:spPr>
              <a:xfrm flipH="1">
                <a:off x="2414664" y="2695575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9" name="Rectangle: Diagonal Corners Rounded 18">
                <a:extLst>
                  <a:ext uri="{FF2B5EF4-FFF2-40B4-BE49-F238E27FC236}">
                    <a16:creationId xmlns:a16="http://schemas.microsoft.com/office/drawing/2014/main" id="{7C139E92-F212-F3D3-13ED-00D987B5D40A}"/>
                  </a:ext>
                </a:extLst>
              </p:cNvPr>
              <p:cNvSpPr/>
              <p:nvPr/>
            </p:nvSpPr>
            <p:spPr>
              <a:xfrm>
                <a:off x="2414664" y="3389679"/>
                <a:ext cx="594946" cy="594946"/>
              </a:xfrm>
              <a:prstGeom prst="round2DiagRect">
                <a:avLst>
                  <a:gd name="adj1" fmla="val 31250"/>
                  <a:gd name="adj2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86D9265-4FB0-75DB-55CF-3C5AF2E8323D}"/>
                </a:ext>
              </a:extLst>
            </p:cNvPr>
            <p:cNvSpPr>
              <a:spLocks/>
            </p:cNvSpPr>
            <p:nvPr/>
          </p:nvSpPr>
          <p:spPr>
            <a:xfrm>
              <a:off x="8314061" y="4423120"/>
              <a:ext cx="2246014" cy="33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 rtlCol="0" anchor="b" anchorCtr="0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kumimoji="1" lang="zh-TW" altLang="en-US" sz="2400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小標題</a:t>
              </a:r>
              <a:endParaRPr kumimoji="1"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BEEB68E-4223-DA04-1A36-A646F024124C}"/>
                </a:ext>
              </a:extLst>
            </p:cNvPr>
            <p:cNvSpPr>
              <a:spLocks/>
            </p:cNvSpPr>
            <p:nvPr/>
          </p:nvSpPr>
          <p:spPr>
            <a:xfrm>
              <a:off x="8314062" y="4818400"/>
              <a:ext cx="2246012" cy="42986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zh-TW" altLang="en-US" sz="2000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說明這個小標題</a:t>
              </a:r>
              <a:endParaRPr kumimoji="1"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7" name="Title 36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TW" altLang="en-US" dirty="0"/>
              <a:t>章節名稱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20" name="投影片編號版面配置區 19">
            <a:extLst>
              <a:ext uri="{FF2B5EF4-FFF2-40B4-BE49-F238E27FC236}">
                <a16:creationId xmlns:a16="http://schemas.microsoft.com/office/drawing/2014/main" id="{9AFBFAF2-B0B9-02F5-324C-5B9B4CA2F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23" name="內容版面配置區 2">
            <a:extLst>
              <a:ext uri="{FF2B5EF4-FFF2-40B4-BE49-F238E27FC236}">
                <a16:creationId xmlns:a16="http://schemas.microsoft.com/office/drawing/2014/main" id="{94F62A03-4BAE-EA89-C0D0-C97C393F83F3}"/>
              </a:ext>
            </a:extLst>
          </p:cNvPr>
          <p:cNvSpPr txBox="1">
            <a:spLocks/>
          </p:cNvSpPr>
          <p:nvPr/>
        </p:nvSpPr>
        <p:spPr>
          <a:xfrm>
            <a:off x="838200" y="1269444"/>
            <a:ext cx="10515600" cy="136028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200" dirty="0"/>
              <a:t>編輯內容</a:t>
            </a:r>
          </a:p>
          <a:p>
            <a:pPr lvl="1"/>
            <a:r>
              <a:rPr lang="zh-TW" altLang="en-US" dirty="0"/>
              <a:t>第二層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195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18949" y="1260623"/>
            <a:ext cx="10754102" cy="4696675"/>
            <a:chOff x="718949" y="1439733"/>
            <a:chExt cx="10754102" cy="469667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6DD23C-040D-47C9-9264-ACE433584AE2}"/>
                </a:ext>
              </a:extLst>
            </p:cNvPr>
            <p:cNvSpPr/>
            <p:nvPr/>
          </p:nvSpPr>
          <p:spPr>
            <a:xfrm>
              <a:off x="4683637" y="1439733"/>
              <a:ext cx="6789414" cy="2218400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800" b="1" dirty="0">
                <a:solidFill>
                  <a:schemeClr val="accent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03FEED2-53D4-40A2-AEDF-DC6D64357435}"/>
                </a:ext>
              </a:extLst>
            </p:cNvPr>
            <p:cNvSpPr/>
            <p:nvPr/>
          </p:nvSpPr>
          <p:spPr>
            <a:xfrm>
              <a:off x="4683637" y="3918008"/>
              <a:ext cx="6789414" cy="2218400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800" b="1" dirty="0">
                <a:solidFill>
                  <a:schemeClr val="accent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0EDC50D-D05A-4419-950D-37B5A5619032}"/>
                </a:ext>
              </a:extLst>
            </p:cNvPr>
            <p:cNvSpPr/>
            <p:nvPr/>
          </p:nvSpPr>
          <p:spPr>
            <a:xfrm>
              <a:off x="718949" y="1439733"/>
              <a:ext cx="3623679" cy="4696674"/>
            </a:xfrm>
            <a:prstGeom prst="rect">
              <a:avLst/>
            </a:prstGeom>
            <a:blipFill rotWithShape="0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TW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[</a:t>
              </a:r>
              <a:r>
                <a:rPr lang="zh-TW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框中的圖片可以更換</a:t>
              </a:r>
              <a:r>
                <a:rPr lang="en-US" altLang="zh-TW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]</a:t>
              </a:r>
              <a:endPara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57397E8-9A24-4FFC-8E31-C5484CC06B2B}"/>
                </a:ext>
              </a:extLst>
            </p:cNvPr>
            <p:cNvGrpSpPr/>
            <p:nvPr/>
          </p:nvGrpSpPr>
          <p:grpSpPr>
            <a:xfrm>
              <a:off x="4882870" y="1999276"/>
              <a:ext cx="5727400" cy="772879"/>
              <a:chOff x="4882870" y="1887722"/>
              <a:chExt cx="5727400" cy="772879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28CA907-42ED-43FB-AC39-33C66795A67B}"/>
                  </a:ext>
                </a:extLst>
              </p:cNvPr>
              <p:cNvSpPr/>
              <p:nvPr/>
            </p:nvSpPr>
            <p:spPr>
              <a:xfrm flipH="1">
                <a:off x="5277748" y="2230740"/>
                <a:ext cx="5332522" cy="429861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zh-TW" altLang="en-US" sz="20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說明這個小標題</a:t>
                </a:r>
                <a:endParaRPr kumimoji="1" lang="zh-CN" altLang="en-US" sz="20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4B712FE-53CF-4EC7-ACAF-6BB22D2B5DBA}"/>
                  </a:ext>
                </a:extLst>
              </p:cNvPr>
              <p:cNvSpPr txBox="1"/>
              <p:nvPr/>
            </p:nvSpPr>
            <p:spPr>
              <a:xfrm>
                <a:off x="5277753" y="1898837"/>
                <a:ext cx="310600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 anchor="b" anchorCtr="0">
                <a:noAutofit/>
              </a:bodyPr>
              <a:lstStyle/>
              <a:p>
                <a:pPr>
                  <a:lnSpc>
                    <a:spcPct val="100000"/>
                  </a:lnSpc>
                  <a:buSzPct val="25000"/>
                </a:pPr>
                <a:r>
                  <a:rPr lang="zh-TW" altLang="en-US" sz="2400" b="1" dirty="0"/>
                  <a:t>小標題</a:t>
                </a:r>
                <a:endParaRPr lang="zh-CN" altLang="en-US" sz="2400" b="1" dirty="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992DC08E-FF7D-49F8-BE24-604E17398245}"/>
                  </a:ext>
                </a:extLst>
              </p:cNvPr>
              <p:cNvSpPr/>
              <p:nvPr/>
            </p:nvSpPr>
            <p:spPr bwMode="auto">
              <a:xfrm>
                <a:off x="4882870" y="1887722"/>
                <a:ext cx="281765" cy="343018"/>
              </a:xfrm>
              <a:custGeom>
                <a:avLst/>
                <a:gdLst>
                  <a:gd name="connsiteX0" fmla="*/ 286102 w 438150"/>
                  <a:gd name="connsiteY0" fmla="*/ 621 h 533400"/>
                  <a:gd name="connsiteX1" fmla="*/ 286102 w 438150"/>
                  <a:gd name="connsiteY1" fmla="*/ 153021 h 533400"/>
                  <a:gd name="connsiteX2" fmla="*/ 438502 w 438150"/>
                  <a:gd name="connsiteY2" fmla="*/ 153021 h 533400"/>
                  <a:gd name="connsiteX3" fmla="*/ 438502 w 438150"/>
                  <a:gd name="connsiteY3" fmla="*/ 534021 h 533400"/>
                  <a:gd name="connsiteX4" fmla="*/ 352 w 438150"/>
                  <a:gd name="connsiteY4" fmla="*/ 534021 h 533400"/>
                  <a:gd name="connsiteX5" fmla="*/ 352 w 438150"/>
                  <a:gd name="connsiteY5" fmla="*/ 621 h 533400"/>
                  <a:gd name="connsiteX6" fmla="*/ 286102 w 438150"/>
                  <a:gd name="connsiteY6" fmla="*/ 621 h 533400"/>
                  <a:gd name="connsiteX7" fmla="*/ 248002 w 438150"/>
                  <a:gd name="connsiteY7" fmla="*/ 200646 h 533400"/>
                  <a:gd name="connsiteX8" fmla="*/ 152752 w 438150"/>
                  <a:gd name="connsiteY8" fmla="*/ 200646 h 533400"/>
                  <a:gd name="connsiteX9" fmla="*/ 152752 w 438150"/>
                  <a:gd name="connsiteY9" fmla="*/ 410196 h 533400"/>
                  <a:gd name="connsiteX10" fmla="*/ 171802 w 438150"/>
                  <a:gd name="connsiteY10" fmla="*/ 410196 h 533400"/>
                  <a:gd name="connsiteX11" fmla="*/ 171802 w 438150"/>
                  <a:gd name="connsiteY11" fmla="*/ 314946 h 533400"/>
                  <a:gd name="connsiteX12" fmla="*/ 248002 w 438150"/>
                  <a:gd name="connsiteY12" fmla="*/ 314946 h 533400"/>
                  <a:gd name="connsiteX13" fmla="*/ 250098 w 438150"/>
                  <a:gd name="connsiteY13" fmla="*/ 314946 h 533400"/>
                  <a:gd name="connsiteX14" fmla="*/ 305152 w 438150"/>
                  <a:gd name="connsiteY14" fmla="*/ 257796 h 533400"/>
                  <a:gd name="connsiteX15" fmla="*/ 248002 w 438150"/>
                  <a:gd name="connsiteY15" fmla="*/ 200646 h 533400"/>
                  <a:gd name="connsiteX16" fmla="*/ 248002 w 438150"/>
                  <a:gd name="connsiteY16" fmla="*/ 200646 h 533400"/>
                  <a:gd name="connsiteX17" fmla="*/ 248002 w 438150"/>
                  <a:gd name="connsiteY17" fmla="*/ 219696 h 533400"/>
                  <a:gd name="connsiteX18" fmla="*/ 286102 w 438150"/>
                  <a:gd name="connsiteY18" fmla="*/ 257796 h 533400"/>
                  <a:gd name="connsiteX19" fmla="*/ 248002 w 438150"/>
                  <a:gd name="connsiteY19" fmla="*/ 295896 h 533400"/>
                  <a:gd name="connsiteX20" fmla="*/ 248002 w 438150"/>
                  <a:gd name="connsiteY20" fmla="*/ 295896 h 533400"/>
                  <a:gd name="connsiteX21" fmla="*/ 171802 w 438150"/>
                  <a:gd name="connsiteY21" fmla="*/ 295896 h 533400"/>
                  <a:gd name="connsiteX22" fmla="*/ 171802 w 438150"/>
                  <a:gd name="connsiteY22" fmla="*/ 219696 h 533400"/>
                  <a:gd name="connsiteX23" fmla="*/ 248002 w 438150"/>
                  <a:gd name="connsiteY23" fmla="*/ 219696 h 533400"/>
                  <a:gd name="connsiteX24" fmla="*/ 428977 w 438150"/>
                  <a:gd name="connsiteY24" fmla="*/ 133971 h 533400"/>
                  <a:gd name="connsiteX25" fmla="*/ 305152 w 438150"/>
                  <a:gd name="connsiteY25" fmla="*/ 133971 h 533400"/>
                  <a:gd name="connsiteX26" fmla="*/ 305152 w 438150"/>
                  <a:gd name="connsiteY26" fmla="*/ 10146 h 533400"/>
                  <a:gd name="connsiteX27" fmla="*/ 428977 w 438150"/>
                  <a:gd name="connsiteY27" fmla="*/ 13397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38150" h="533400">
                    <a:moveTo>
                      <a:pt x="286102" y="621"/>
                    </a:moveTo>
                    <a:lnTo>
                      <a:pt x="286102" y="153021"/>
                    </a:lnTo>
                    <a:lnTo>
                      <a:pt x="438502" y="153021"/>
                    </a:lnTo>
                    <a:lnTo>
                      <a:pt x="438502" y="534021"/>
                    </a:lnTo>
                    <a:lnTo>
                      <a:pt x="352" y="534021"/>
                    </a:lnTo>
                    <a:lnTo>
                      <a:pt x="352" y="621"/>
                    </a:lnTo>
                    <a:lnTo>
                      <a:pt x="286102" y="621"/>
                    </a:lnTo>
                    <a:close/>
                    <a:moveTo>
                      <a:pt x="248002" y="200646"/>
                    </a:moveTo>
                    <a:lnTo>
                      <a:pt x="152752" y="200646"/>
                    </a:lnTo>
                    <a:lnTo>
                      <a:pt x="152752" y="410196"/>
                    </a:lnTo>
                    <a:lnTo>
                      <a:pt x="171802" y="410196"/>
                    </a:lnTo>
                    <a:lnTo>
                      <a:pt x="171802" y="314946"/>
                    </a:lnTo>
                    <a:lnTo>
                      <a:pt x="248002" y="314946"/>
                    </a:lnTo>
                    <a:lnTo>
                      <a:pt x="250098" y="314946"/>
                    </a:lnTo>
                    <a:cubicBezTo>
                      <a:pt x="280673" y="313803"/>
                      <a:pt x="305152" y="288657"/>
                      <a:pt x="305152" y="257796"/>
                    </a:cubicBezTo>
                    <a:cubicBezTo>
                      <a:pt x="305152" y="226268"/>
                      <a:pt x="279530" y="200646"/>
                      <a:pt x="248002" y="200646"/>
                    </a:cubicBezTo>
                    <a:lnTo>
                      <a:pt x="248002" y="200646"/>
                    </a:lnTo>
                    <a:close/>
                    <a:moveTo>
                      <a:pt x="248002" y="219696"/>
                    </a:moveTo>
                    <a:cubicBezTo>
                      <a:pt x="269052" y="219696"/>
                      <a:pt x="286102" y="236746"/>
                      <a:pt x="286102" y="257796"/>
                    </a:cubicBezTo>
                    <a:cubicBezTo>
                      <a:pt x="286102" y="278846"/>
                      <a:pt x="269052" y="295896"/>
                      <a:pt x="248002" y="295896"/>
                    </a:cubicBezTo>
                    <a:lnTo>
                      <a:pt x="248002" y="295896"/>
                    </a:lnTo>
                    <a:lnTo>
                      <a:pt x="171802" y="295896"/>
                    </a:lnTo>
                    <a:lnTo>
                      <a:pt x="171802" y="219696"/>
                    </a:lnTo>
                    <a:lnTo>
                      <a:pt x="248002" y="219696"/>
                    </a:lnTo>
                    <a:close/>
                    <a:moveTo>
                      <a:pt x="428977" y="133971"/>
                    </a:moveTo>
                    <a:lnTo>
                      <a:pt x="305152" y="133971"/>
                    </a:lnTo>
                    <a:lnTo>
                      <a:pt x="305152" y="10146"/>
                    </a:lnTo>
                    <a:lnTo>
                      <a:pt x="428977" y="13397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64C8AC30-5A0A-4B1E-A71B-4E9836042616}"/>
                </a:ext>
              </a:extLst>
            </p:cNvPr>
            <p:cNvGrpSpPr/>
            <p:nvPr/>
          </p:nvGrpSpPr>
          <p:grpSpPr>
            <a:xfrm>
              <a:off x="4893680" y="4477551"/>
              <a:ext cx="5741278" cy="772879"/>
              <a:chOff x="4893680" y="4395905"/>
              <a:chExt cx="5741278" cy="772879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B4D2447E-F758-49FB-95D3-EE64D5D0DA47}"/>
                  </a:ext>
                </a:extLst>
              </p:cNvPr>
              <p:cNvSpPr/>
              <p:nvPr/>
            </p:nvSpPr>
            <p:spPr bwMode="auto">
              <a:xfrm>
                <a:off x="4893680" y="4395905"/>
                <a:ext cx="324308" cy="343018"/>
              </a:xfrm>
              <a:custGeom>
                <a:avLst/>
                <a:gdLst>
                  <a:gd name="connsiteX0" fmla="*/ 372211 w 495300"/>
                  <a:gd name="connsiteY0" fmla="*/ 621 h 523875"/>
                  <a:gd name="connsiteX1" fmla="*/ 372211 w 495300"/>
                  <a:gd name="connsiteY1" fmla="*/ 19671 h 523875"/>
                  <a:gd name="connsiteX2" fmla="*/ 334111 w 495300"/>
                  <a:gd name="connsiteY2" fmla="*/ 19671 h 523875"/>
                  <a:gd name="connsiteX3" fmla="*/ 334111 w 495300"/>
                  <a:gd name="connsiteY3" fmla="*/ 143877 h 523875"/>
                  <a:gd name="connsiteX4" fmla="*/ 496036 w 495300"/>
                  <a:gd name="connsiteY4" fmla="*/ 486587 h 523875"/>
                  <a:gd name="connsiteX5" fmla="*/ 481749 w 495300"/>
                  <a:gd name="connsiteY5" fmla="*/ 524496 h 523875"/>
                  <a:gd name="connsiteX6" fmla="*/ 15024 w 495300"/>
                  <a:gd name="connsiteY6" fmla="*/ 524496 h 523875"/>
                  <a:gd name="connsiteX7" fmla="*/ 736 w 495300"/>
                  <a:gd name="connsiteY7" fmla="*/ 486587 h 523875"/>
                  <a:gd name="connsiteX8" fmla="*/ 162661 w 495300"/>
                  <a:gd name="connsiteY8" fmla="*/ 143877 h 523875"/>
                  <a:gd name="connsiteX9" fmla="*/ 162661 w 495300"/>
                  <a:gd name="connsiteY9" fmla="*/ 19671 h 523875"/>
                  <a:gd name="connsiteX10" fmla="*/ 124561 w 495300"/>
                  <a:gd name="connsiteY10" fmla="*/ 19671 h 523875"/>
                  <a:gd name="connsiteX11" fmla="*/ 124561 w 495300"/>
                  <a:gd name="connsiteY11" fmla="*/ 621 h 523875"/>
                  <a:gd name="connsiteX12" fmla="*/ 372211 w 495300"/>
                  <a:gd name="connsiteY12" fmla="*/ 621 h 523875"/>
                  <a:gd name="connsiteX13" fmla="*/ 259435 w 495300"/>
                  <a:gd name="connsiteY13" fmla="*/ 404767 h 523875"/>
                  <a:gd name="connsiteX14" fmla="*/ 256577 w 495300"/>
                  <a:gd name="connsiteY14" fmla="*/ 406576 h 523875"/>
                  <a:gd name="connsiteX15" fmla="*/ 251053 w 495300"/>
                  <a:gd name="connsiteY15" fmla="*/ 410291 h 523875"/>
                  <a:gd name="connsiteX16" fmla="*/ 59220 w 495300"/>
                  <a:gd name="connsiteY16" fmla="*/ 416864 h 523875"/>
                  <a:gd name="connsiteX17" fmla="*/ 55409 w 495300"/>
                  <a:gd name="connsiteY17" fmla="*/ 415339 h 523875"/>
                  <a:gd name="connsiteX18" fmla="*/ 21310 w 495300"/>
                  <a:gd name="connsiteY18" fmla="*/ 487444 h 523875"/>
                  <a:gd name="connsiteX19" fmla="*/ 28073 w 495300"/>
                  <a:gd name="connsiteY19" fmla="*/ 505446 h 523875"/>
                  <a:gd name="connsiteX20" fmla="*/ 468414 w 495300"/>
                  <a:gd name="connsiteY20" fmla="*/ 505446 h 523875"/>
                  <a:gd name="connsiteX21" fmla="*/ 475176 w 495300"/>
                  <a:gd name="connsiteY21" fmla="*/ 487444 h 523875"/>
                  <a:gd name="connsiteX22" fmla="*/ 428313 w 495300"/>
                  <a:gd name="connsiteY22" fmla="*/ 388289 h 523875"/>
                  <a:gd name="connsiteX23" fmla="*/ 259435 w 495300"/>
                  <a:gd name="connsiteY23" fmla="*/ 404767 h 523875"/>
                  <a:gd name="connsiteX24" fmla="*/ 310299 w 495300"/>
                  <a:gd name="connsiteY24" fmla="*/ 257796 h 523875"/>
                  <a:gd name="connsiteX25" fmla="*/ 276961 w 495300"/>
                  <a:gd name="connsiteY25" fmla="*/ 291134 h 523875"/>
                  <a:gd name="connsiteX26" fmla="*/ 310299 w 495300"/>
                  <a:gd name="connsiteY26" fmla="*/ 324471 h 523875"/>
                  <a:gd name="connsiteX27" fmla="*/ 343636 w 495300"/>
                  <a:gd name="connsiteY27" fmla="*/ 291134 h 523875"/>
                  <a:gd name="connsiteX28" fmla="*/ 310299 w 495300"/>
                  <a:gd name="connsiteY28" fmla="*/ 257796 h 523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95300" h="523875">
                    <a:moveTo>
                      <a:pt x="372211" y="621"/>
                    </a:moveTo>
                    <a:lnTo>
                      <a:pt x="372211" y="19671"/>
                    </a:lnTo>
                    <a:lnTo>
                      <a:pt x="334111" y="19671"/>
                    </a:lnTo>
                    <a:lnTo>
                      <a:pt x="334111" y="143877"/>
                    </a:lnTo>
                    <a:lnTo>
                      <a:pt x="496036" y="486587"/>
                    </a:lnTo>
                    <a:lnTo>
                      <a:pt x="481749" y="524496"/>
                    </a:lnTo>
                    <a:lnTo>
                      <a:pt x="15024" y="524496"/>
                    </a:lnTo>
                    <a:lnTo>
                      <a:pt x="736" y="486587"/>
                    </a:lnTo>
                    <a:lnTo>
                      <a:pt x="162661" y="143877"/>
                    </a:lnTo>
                    <a:lnTo>
                      <a:pt x="162661" y="19671"/>
                    </a:lnTo>
                    <a:lnTo>
                      <a:pt x="124561" y="19671"/>
                    </a:lnTo>
                    <a:lnTo>
                      <a:pt x="124561" y="621"/>
                    </a:lnTo>
                    <a:lnTo>
                      <a:pt x="372211" y="621"/>
                    </a:lnTo>
                    <a:close/>
                    <a:moveTo>
                      <a:pt x="259435" y="404767"/>
                    </a:moveTo>
                    <a:lnTo>
                      <a:pt x="256577" y="406576"/>
                    </a:lnTo>
                    <a:lnTo>
                      <a:pt x="251053" y="410291"/>
                    </a:lnTo>
                    <a:cubicBezTo>
                      <a:pt x="203809" y="441628"/>
                      <a:pt x="124275" y="442581"/>
                      <a:pt x="59220" y="416864"/>
                    </a:cubicBezTo>
                    <a:lnTo>
                      <a:pt x="55409" y="415339"/>
                    </a:lnTo>
                    <a:lnTo>
                      <a:pt x="21310" y="487444"/>
                    </a:lnTo>
                    <a:lnTo>
                      <a:pt x="28073" y="505446"/>
                    </a:lnTo>
                    <a:lnTo>
                      <a:pt x="468414" y="505446"/>
                    </a:lnTo>
                    <a:lnTo>
                      <a:pt x="475176" y="487444"/>
                    </a:lnTo>
                    <a:lnTo>
                      <a:pt x="428313" y="388289"/>
                    </a:lnTo>
                    <a:cubicBezTo>
                      <a:pt x="370211" y="373810"/>
                      <a:pt x="300774" y="379335"/>
                      <a:pt x="259435" y="404767"/>
                    </a:cubicBezTo>
                    <a:close/>
                    <a:moveTo>
                      <a:pt x="310299" y="257796"/>
                    </a:moveTo>
                    <a:cubicBezTo>
                      <a:pt x="291915" y="257796"/>
                      <a:pt x="276961" y="272750"/>
                      <a:pt x="276961" y="291134"/>
                    </a:cubicBezTo>
                    <a:cubicBezTo>
                      <a:pt x="276961" y="309517"/>
                      <a:pt x="291915" y="324471"/>
                      <a:pt x="310299" y="324471"/>
                    </a:cubicBezTo>
                    <a:cubicBezTo>
                      <a:pt x="328682" y="324471"/>
                      <a:pt x="343636" y="309517"/>
                      <a:pt x="343636" y="291134"/>
                    </a:cubicBezTo>
                    <a:cubicBezTo>
                      <a:pt x="343636" y="272750"/>
                      <a:pt x="328682" y="257796"/>
                      <a:pt x="310299" y="25779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16697A4-F047-45FE-B063-CF26730C3B91}"/>
                  </a:ext>
                </a:extLst>
              </p:cNvPr>
              <p:cNvSpPr/>
              <p:nvPr/>
            </p:nvSpPr>
            <p:spPr>
              <a:xfrm flipH="1">
                <a:off x="5309830" y="4738923"/>
                <a:ext cx="5325128" cy="429861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zh-TW" altLang="en-US" sz="2000" dirty="0"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說明這個小標題</a:t>
                </a:r>
                <a:endParaRPr kumimoji="1" lang="zh-CN" altLang="en-US" sz="20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3B4CE66-E409-40BB-8175-435581234307}"/>
                  </a:ext>
                </a:extLst>
              </p:cNvPr>
              <p:cNvSpPr txBox="1"/>
              <p:nvPr/>
            </p:nvSpPr>
            <p:spPr>
              <a:xfrm>
                <a:off x="5309835" y="4407020"/>
                <a:ext cx="310600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 anchor="b" anchorCtr="0">
                <a:noAutofit/>
              </a:bodyPr>
              <a:lstStyle/>
              <a:p>
                <a:pPr>
                  <a:lnSpc>
                    <a:spcPct val="100000"/>
                  </a:lnSpc>
                  <a:buSzPct val="25000"/>
                </a:pPr>
                <a:r>
                  <a:rPr lang="zh-TW" altLang="en-US" sz="2400" b="1" dirty="0"/>
                  <a:t>小標題</a:t>
                </a:r>
                <a:endParaRPr lang="zh-CN" altLang="en-US" sz="2400" b="1" dirty="0"/>
              </a:p>
            </p:txBody>
          </p:sp>
        </p:grpSp>
      </p:grp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TW" altLang="en-US" dirty="0"/>
              <a:t>章節名稱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E14CF1-C86A-B5D5-56A3-E47A9740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5</a:t>
            </a:fld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048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群組 30">
            <a:extLst>
              <a:ext uri="{FF2B5EF4-FFF2-40B4-BE49-F238E27FC236}">
                <a16:creationId xmlns:a16="http://schemas.microsoft.com/office/drawing/2014/main" id="{708A2E52-8AD1-7635-BE7D-EF256E2B808B}"/>
              </a:ext>
            </a:extLst>
          </p:cNvPr>
          <p:cNvGrpSpPr/>
          <p:nvPr/>
        </p:nvGrpSpPr>
        <p:grpSpPr>
          <a:xfrm>
            <a:off x="660399" y="3399990"/>
            <a:ext cx="3139278" cy="2472909"/>
            <a:chOff x="660399" y="3399990"/>
            <a:chExt cx="3139278" cy="247290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FCA57609-AB45-0F3E-66D7-94AA751A2B7A}"/>
                </a:ext>
              </a:extLst>
            </p:cNvPr>
            <p:cNvSpPr/>
            <p:nvPr/>
          </p:nvSpPr>
          <p:spPr>
            <a:xfrm>
              <a:off x="660400" y="3399990"/>
              <a:ext cx="3139277" cy="2472909"/>
            </a:xfrm>
            <a:prstGeom prst="roundRect">
              <a:avLst>
                <a:gd name="adj" fmla="val 4800"/>
              </a:avLst>
            </a:prstGeom>
            <a:solidFill>
              <a:schemeClr val="tx2">
                <a:alpha val="15000"/>
              </a:schemeClr>
            </a:solidFill>
            <a:ln w="6055" cap="flat">
              <a:noFill/>
              <a:prstDash val="solid"/>
              <a:miter/>
            </a:ln>
          </p:spPr>
          <p:txBody>
            <a:bodyPr wrap="square" lIns="91440" tIns="45720" rIns="91440" bIns="45720" rtlCol="0" anchor="ctr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kumimoji="1"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80FFA44-DF86-2FAF-FC48-AD8D0F56D85F}"/>
                </a:ext>
              </a:extLst>
            </p:cNvPr>
            <p:cNvSpPr txBox="1"/>
            <p:nvPr/>
          </p:nvSpPr>
          <p:spPr>
            <a:xfrm>
              <a:off x="901306" y="4537686"/>
              <a:ext cx="2657464" cy="39421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>
                <a:lnSpc>
                  <a:spcPct val="100000"/>
                </a:lnSpc>
                <a:buSzPct val="25000"/>
              </a:pPr>
              <a:r>
                <a:rPr lang="zh-TW" altLang="en-US" sz="2400" b="1" dirty="0"/>
                <a:t>小標題</a:t>
              </a:r>
              <a:endParaRPr lang="zh-CN" altLang="en-US" sz="2400" b="1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3BA9AFD-1B89-B78B-74BA-CFB1252271DD}"/>
                </a:ext>
              </a:extLst>
            </p:cNvPr>
            <p:cNvSpPr txBox="1"/>
            <p:nvPr/>
          </p:nvSpPr>
          <p:spPr>
            <a:xfrm>
              <a:off x="660399" y="4993351"/>
              <a:ext cx="3139277" cy="429156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kumimoji="1" lang="zh-CN" altLang="en-US" sz="2000" dirty="0">
                  <a:solidFill>
                    <a:schemeClr val="tx1"/>
                  </a:solidFill>
                </a:rPr>
                <a:t>明確研究目的和方法</a:t>
              </a:r>
              <a:endParaRPr lang="en-US" altLang="zh-CN" sz="2000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2E039BF-1CF0-EDC7-2BEA-C9D5E1E8CA7B}"/>
                </a:ext>
              </a:extLst>
            </p:cNvPr>
            <p:cNvGrpSpPr/>
            <p:nvPr/>
          </p:nvGrpSpPr>
          <p:grpSpPr>
            <a:xfrm>
              <a:off x="1928507" y="3713865"/>
              <a:ext cx="571723" cy="571720"/>
              <a:chOff x="2631615" y="4670247"/>
              <a:chExt cx="444222" cy="444220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284591E-838C-2308-BDC7-CDEB95442E51}"/>
                  </a:ext>
                </a:extLst>
              </p:cNvPr>
              <p:cNvSpPr/>
              <p:nvPr/>
            </p:nvSpPr>
            <p:spPr>
              <a:xfrm>
                <a:off x="2631615" y="4670247"/>
                <a:ext cx="444222" cy="444220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0487094F-9C78-97BB-D382-AF285F08A025}"/>
                  </a:ext>
                </a:extLst>
              </p:cNvPr>
              <p:cNvSpPr/>
              <p:nvPr/>
            </p:nvSpPr>
            <p:spPr bwMode="auto">
              <a:xfrm>
                <a:off x="2750946" y="4806791"/>
                <a:ext cx="205561" cy="171132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</p:grpSp>
      <p:grpSp>
        <p:nvGrpSpPr>
          <p:cNvPr id="32" name="群組 31">
            <a:extLst>
              <a:ext uri="{FF2B5EF4-FFF2-40B4-BE49-F238E27FC236}">
                <a16:creationId xmlns:a16="http://schemas.microsoft.com/office/drawing/2014/main" id="{A12D43BD-41FC-0256-EBC6-4BAE2ECF2B38}"/>
              </a:ext>
            </a:extLst>
          </p:cNvPr>
          <p:cNvGrpSpPr/>
          <p:nvPr/>
        </p:nvGrpSpPr>
        <p:grpSpPr>
          <a:xfrm>
            <a:off x="4520009" y="3399990"/>
            <a:ext cx="3139280" cy="2472909"/>
            <a:chOff x="4520009" y="3399990"/>
            <a:chExt cx="3139280" cy="2472909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C7CB303F-B04E-33DB-62C7-08EAE02046A3}"/>
                </a:ext>
              </a:extLst>
            </p:cNvPr>
            <p:cNvSpPr/>
            <p:nvPr/>
          </p:nvSpPr>
          <p:spPr>
            <a:xfrm>
              <a:off x="4520012" y="3399990"/>
              <a:ext cx="3139277" cy="2472909"/>
            </a:xfrm>
            <a:prstGeom prst="roundRect">
              <a:avLst>
                <a:gd name="adj" fmla="val 4800"/>
              </a:avLst>
            </a:prstGeom>
            <a:solidFill>
              <a:schemeClr val="tx2">
                <a:alpha val="15000"/>
              </a:schemeClr>
            </a:solidFill>
            <a:ln w="6055" cap="flat">
              <a:noFill/>
              <a:prstDash val="solid"/>
              <a:miter/>
            </a:ln>
          </p:spPr>
          <p:txBody>
            <a:bodyPr wrap="square" lIns="91440" tIns="45720" rIns="91440" bIns="45720" rtlCol="0" anchor="ctr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kumimoji="1" lang="en-GB" sz="1000"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2A34DA1-DC48-C4B0-3BA1-EC1892A0A60B}"/>
                </a:ext>
              </a:extLst>
            </p:cNvPr>
            <p:cNvSpPr txBox="1"/>
            <p:nvPr/>
          </p:nvSpPr>
          <p:spPr>
            <a:xfrm>
              <a:off x="4760918" y="4537686"/>
              <a:ext cx="2657464" cy="39421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>
                <a:lnSpc>
                  <a:spcPct val="100000"/>
                </a:lnSpc>
                <a:buSzPct val="25000"/>
              </a:pPr>
              <a:r>
                <a:rPr lang="zh-TW" altLang="en-US" sz="2400" b="1" dirty="0"/>
                <a:t>小標題</a:t>
              </a:r>
              <a:endParaRPr lang="zh-CN" altLang="en-US" sz="2400" b="1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C481B80-966E-761C-A927-D26FF98BE853}"/>
                </a:ext>
              </a:extLst>
            </p:cNvPr>
            <p:cNvSpPr txBox="1"/>
            <p:nvPr/>
          </p:nvSpPr>
          <p:spPr>
            <a:xfrm>
              <a:off x="4520009" y="4993351"/>
              <a:ext cx="3139277" cy="496611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kumimoji="1" lang="zh-CN" altLang="en-US" sz="2400" dirty="0">
                  <a:solidFill>
                    <a:schemeClr val="tx1"/>
                  </a:solidFill>
                </a:rPr>
                <a:t>篩選符合要求的患者</a:t>
              </a:r>
              <a:endParaRPr lang="en-US" altLang="zh-CN" sz="2400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68208C2-50F9-86F8-C48C-B7AADEED07DF}"/>
                </a:ext>
              </a:extLst>
            </p:cNvPr>
            <p:cNvGrpSpPr/>
            <p:nvPr/>
          </p:nvGrpSpPr>
          <p:grpSpPr>
            <a:xfrm>
              <a:off x="5788119" y="3713865"/>
              <a:ext cx="571723" cy="571720"/>
              <a:chOff x="2631615" y="4670247"/>
              <a:chExt cx="444222" cy="44422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55C9DFAF-8F45-D6E4-A0AA-90BC762BAF75}"/>
                  </a:ext>
                </a:extLst>
              </p:cNvPr>
              <p:cNvSpPr/>
              <p:nvPr/>
            </p:nvSpPr>
            <p:spPr>
              <a:xfrm>
                <a:off x="2631615" y="4670247"/>
                <a:ext cx="444222" cy="444220"/>
              </a:xfrm>
              <a:prstGeom prst="ellipse">
                <a:avLst/>
              </a:prstGeom>
              <a:solidFill>
                <a:schemeClr val="tx2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79621D96-B3FA-BD55-9153-9BC26A33ED7D}"/>
                  </a:ext>
                </a:extLst>
              </p:cNvPr>
              <p:cNvSpPr/>
              <p:nvPr/>
            </p:nvSpPr>
            <p:spPr bwMode="auto">
              <a:xfrm>
                <a:off x="2750946" y="4806791"/>
                <a:ext cx="205561" cy="171132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</p:grp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11CBA48C-C6CC-4CC6-6CE4-06060F64E9CD}"/>
              </a:ext>
            </a:extLst>
          </p:cNvPr>
          <p:cNvGrpSpPr/>
          <p:nvPr/>
        </p:nvGrpSpPr>
        <p:grpSpPr>
          <a:xfrm>
            <a:off x="8379623" y="3399990"/>
            <a:ext cx="3139277" cy="2472909"/>
            <a:chOff x="8379623" y="3399990"/>
            <a:chExt cx="3139277" cy="2472909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BDA7B63-D50D-4A9A-6E5C-36DBB2E2C797}"/>
                </a:ext>
              </a:extLst>
            </p:cNvPr>
            <p:cNvSpPr/>
            <p:nvPr/>
          </p:nvSpPr>
          <p:spPr>
            <a:xfrm>
              <a:off x="8379623" y="3399990"/>
              <a:ext cx="3139277" cy="2472909"/>
            </a:xfrm>
            <a:prstGeom prst="roundRect">
              <a:avLst>
                <a:gd name="adj" fmla="val 4800"/>
              </a:avLst>
            </a:prstGeom>
            <a:solidFill>
              <a:schemeClr val="tx2">
                <a:alpha val="15000"/>
              </a:schemeClr>
            </a:solidFill>
            <a:ln w="6055" cap="flat">
              <a:noFill/>
              <a:prstDash val="solid"/>
              <a:miter/>
            </a:ln>
          </p:spPr>
          <p:txBody>
            <a:bodyPr wrap="square" lIns="91440" tIns="45720" rIns="91440" bIns="45720" rtlCol="0" anchor="ctr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kumimoji="1" lang="en-GB" sz="1000">
                <a:solidFill>
                  <a:schemeClr val="tx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9E97D28-78E2-EF77-3979-F4F9263A4B93}"/>
                </a:ext>
              </a:extLst>
            </p:cNvPr>
            <p:cNvSpPr txBox="1"/>
            <p:nvPr/>
          </p:nvSpPr>
          <p:spPr>
            <a:xfrm>
              <a:off x="8620529" y="4537686"/>
              <a:ext cx="2657464" cy="394210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>
                <a:lnSpc>
                  <a:spcPct val="100000"/>
                </a:lnSpc>
                <a:buSzPct val="25000"/>
              </a:pPr>
              <a:r>
                <a:rPr lang="zh-TW" altLang="en-US" sz="2400" b="1" dirty="0"/>
                <a:t>小標題</a:t>
              </a:r>
              <a:endParaRPr lang="zh-CN" altLang="en-US" sz="2400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401BE7-6111-6CDC-272A-5B5F118573CD}"/>
                </a:ext>
              </a:extLst>
            </p:cNvPr>
            <p:cNvSpPr txBox="1"/>
            <p:nvPr/>
          </p:nvSpPr>
          <p:spPr>
            <a:xfrm>
              <a:off x="8392325" y="4993351"/>
              <a:ext cx="3126574" cy="798488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000">
                  <a:solidFill>
                    <a:schemeClr val="tx1">
                      <a:lumMod val="85000"/>
                      <a:lumOff val="15000"/>
                    </a:schemeClr>
                  </a:solidFill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kumimoji="1" lang="zh-CN" altLang="en-US" sz="2000" dirty="0">
                  <a:solidFill>
                    <a:schemeClr val="tx1"/>
                  </a:solidFill>
                </a:rPr>
                <a:t>按照研究方案進行資料獲取和分析</a:t>
              </a:r>
              <a:endParaRPr lang="en-US" altLang="zh-CN" sz="2000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548AE89-879F-2613-DBA9-FAA09C556B4B}"/>
                </a:ext>
              </a:extLst>
            </p:cNvPr>
            <p:cNvGrpSpPr/>
            <p:nvPr/>
          </p:nvGrpSpPr>
          <p:grpSpPr>
            <a:xfrm>
              <a:off x="9647730" y="3713865"/>
              <a:ext cx="571723" cy="571720"/>
              <a:chOff x="2631615" y="4670247"/>
              <a:chExt cx="444222" cy="444220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209E0434-1654-BF44-263F-59B53FC40F66}"/>
                  </a:ext>
                </a:extLst>
              </p:cNvPr>
              <p:cNvSpPr/>
              <p:nvPr/>
            </p:nvSpPr>
            <p:spPr>
              <a:xfrm>
                <a:off x="2631615" y="4670247"/>
                <a:ext cx="444222" cy="444220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8F455834-04AC-D153-3A15-1D178453ED01}"/>
                  </a:ext>
                </a:extLst>
              </p:cNvPr>
              <p:cNvSpPr/>
              <p:nvPr/>
            </p:nvSpPr>
            <p:spPr bwMode="auto">
              <a:xfrm>
                <a:off x="2750946" y="4806791"/>
                <a:ext cx="205561" cy="171132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</p:grp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TW" altLang="en-US" dirty="0"/>
              <a:t>章節名稱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28" name="投影片編號版面配置區 27">
            <a:extLst>
              <a:ext uri="{FF2B5EF4-FFF2-40B4-BE49-F238E27FC236}">
                <a16:creationId xmlns:a16="http://schemas.microsoft.com/office/drawing/2014/main" id="{682FF568-8A67-41D9-3465-A2875AF1E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29" name="內容版面配置區 2">
            <a:extLst>
              <a:ext uri="{FF2B5EF4-FFF2-40B4-BE49-F238E27FC236}">
                <a16:creationId xmlns:a16="http://schemas.microsoft.com/office/drawing/2014/main" id="{E9C33990-809D-1225-1F9B-4C49EC87BE62}"/>
              </a:ext>
            </a:extLst>
          </p:cNvPr>
          <p:cNvSpPr txBox="1">
            <a:spLocks/>
          </p:cNvSpPr>
          <p:nvPr/>
        </p:nvSpPr>
        <p:spPr>
          <a:xfrm>
            <a:off x="838200" y="1269444"/>
            <a:ext cx="10515600" cy="1954811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200" dirty="0"/>
              <a:t>編輯內容</a:t>
            </a:r>
          </a:p>
          <a:p>
            <a:pPr lvl="1"/>
            <a:r>
              <a:rPr lang="zh-TW" altLang="en-US" dirty="0"/>
              <a:t>第二層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367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60400" y="2808337"/>
            <a:ext cx="10858500" cy="3219929"/>
            <a:chOff x="660400" y="2808337"/>
            <a:chExt cx="10858500" cy="3219929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B1800F9-AEAE-4B41-AC0E-222FF70E1367}"/>
                </a:ext>
              </a:extLst>
            </p:cNvPr>
            <p:cNvSpPr txBox="1"/>
            <p:nvPr/>
          </p:nvSpPr>
          <p:spPr>
            <a:xfrm>
              <a:off x="1164736" y="2808337"/>
              <a:ext cx="3009638" cy="307777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>
                <a:lnSpc>
                  <a:spcPct val="100000"/>
                </a:lnSpc>
                <a:buSzPct val="25000"/>
              </a:pPr>
              <a:r>
                <a:rPr lang="zh-TW" altLang="en-US" sz="2400" b="1" dirty="0"/>
                <a:t>項目名稱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F7C3946-F5DB-406B-BBD5-3C474E106919}"/>
                </a:ext>
              </a:extLst>
            </p:cNvPr>
            <p:cNvSpPr txBox="1"/>
            <p:nvPr/>
          </p:nvSpPr>
          <p:spPr>
            <a:xfrm>
              <a:off x="1164737" y="3116114"/>
              <a:ext cx="3009638" cy="429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3765">
                <a:lnSpc>
                  <a:spcPct val="120000"/>
                </a:lnSpc>
                <a:buSzPct val="25000"/>
                <a:defRPr/>
              </a:pPr>
              <a:r>
                <a:rPr lang="zh-CN" altLang="en-US" sz="2000" dirty="0"/>
                <a:t>項目</a:t>
              </a:r>
              <a:r>
                <a:rPr lang="zh-TW" altLang="en-US" sz="2000" dirty="0"/>
                <a:t>說明內容</a:t>
              </a:r>
              <a:endParaRPr lang="zh-CN" altLang="en-US" sz="20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2CF2D21-9299-4D75-B36C-52BEC9B8273A}"/>
                </a:ext>
              </a:extLst>
            </p:cNvPr>
            <p:cNvSpPr txBox="1"/>
            <p:nvPr/>
          </p:nvSpPr>
          <p:spPr>
            <a:xfrm>
              <a:off x="8070353" y="2808337"/>
              <a:ext cx="3009638" cy="307777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kumimoji="1" lang="zh-TW" altLang="en-US" sz="2400" b="1" dirty="0"/>
                <a:t>項目名稱</a:t>
              </a:r>
              <a:endParaRPr kumimoji="1" lang="zh-CN" altLang="en-US" sz="2400" b="1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CA8CC8-0A8B-4943-A2DB-C0B453836A96}"/>
                </a:ext>
              </a:extLst>
            </p:cNvPr>
            <p:cNvSpPr txBox="1"/>
            <p:nvPr/>
          </p:nvSpPr>
          <p:spPr>
            <a:xfrm>
              <a:off x="8070354" y="3116114"/>
              <a:ext cx="3009638" cy="429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3765">
                <a:lnSpc>
                  <a:spcPct val="120000"/>
                </a:lnSpc>
                <a:buSzPct val="25000"/>
                <a:defRPr/>
              </a:pPr>
              <a:r>
                <a:rPr lang="zh-CN" altLang="en-US" sz="2000" dirty="0"/>
                <a:t>項目</a:t>
              </a:r>
              <a:r>
                <a:rPr lang="zh-TW" altLang="en-US" sz="2000" dirty="0"/>
                <a:t>說明內容</a:t>
              </a:r>
              <a:endParaRPr lang="zh-CN" altLang="en-US" sz="20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8D4BD5D-57E2-4317-8E87-683225B81752}"/>
                </a:ext>
              </a:extLst>
            </p:cNvPr>
            <p:cNvSpPr txBox="1"/>
            <p:nvPr/>
          </p:nvSpPr>
          <p:spPr>
            <a:xfrm>
              <a:off x="660400" y="5599110"/>
              <a:ext cx="10858500" cy="4291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TW" alt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關於這個章節的說明內容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TW" altLang="en-US" dirty="0"/>
              <a:t>章節名稱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15FBACD-C470-EE84-6605-03EFAB9D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7</a:t>
            </a:fld>
            <a:endParaRPr lang="zh-CN" altLang="en-US"/>
          </a:p>
        </p:txBody>
      </p:sp>
      <p:graphicFrame>
        <p:nvGraphicFramePr>
          <p:cNvPr id="9" name="圖表 8">
            <a:extLst>
              <a:ext uri="{FF2B5EF4-FFF2-40B4-BE49-F238E27FC236}">
                <a16:creationId xmlns:a16="http://schemas.microsoft.com/office/drawing/2014/main" id="{9B2A91E6-018E-FE80-1625-9D7079B0E6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3960927"/>
              </p:ext>
            </p:extLst>
          </p:nvPr>
        </p:nvGraphicFramePr>
        <p:xfrm>
          <a:off x="2977562" y="1139068"/>
          <a:ext cx="6289603" cy="4193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9695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B2D3261-C334-7365-A17A-87B6AF25651D}"/>
              </a:ext>
            </a:extLst>
          </p:cNvPr>
          <p:cNvGrpSpPr/>
          <p:nvPr/>
        </p:nvGrpSpPr>
        <p:grpSpPr>
          <a:xfrm>
            <a:off x="647710" y="1191855"/>
            <a:ext cx="10421966" cy="5066424"/>
            <a:chOff x="647710" y="1191855"/>
            <a:chExt cx="10421966" cy="5066424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53CD49E9-EEF1-2FC8-3B2F-E02A76BEBFAB}"/>
                </a:ext>
              </a:extLst>
            </p:cNvPr>
            <p:cNvGrpSpPr/>
            <p:nvPr/>
          </p:nvGrpSpPr>
          <p:grpSpPr>
            <a:xfrm>
              <a:off x="647710" y="2409132"/>
              <a:ext cx="10421966" cy="3849147"/>
              <a:chOff x="919349" y="1707627"/>
              <a:chExt cx="10421966" cy="384914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D85985A-19CF-8645-285F-4D7F8F5A4D22}"/>
                  </a:ext>
                </a:extLst>
              </p:cNvPr>
              <p:cNvSpPr/>
              <p:nvPr/>
            </p:nvSpPr>
            <p:spPr>
              <a:xfrm flipH="1">
                <a:off x="919349" y="2312149"/>
                <a:ext cx="3265481" cy="3693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40" tIns="45720" rIns="91440" bIns="45720" rtlCol="0" anchor="b" anchorCtr="0">
                <a:normAutofit/>
              </a:bodyPr>
              <a:lstStyle/>
              <a:p>
                <a:pPr algn="r">
                  <a:lnSpc>
                    <a:spcPct val="100000"/>
                  </a:lnSpc>
                </a:pPr>
                <a:r>
                  <a:rPr kumimoji="1" lang="zh-TW" altLang="en-US" sz="1600" b="1" dirty="0">
                    <a:solidFill>
                      <a:schemeClr val="tx1"/>
                    </a:solidFill>
                  </a:rPr>
                  <a:t>項目名稱</a:t>
                </a:r>
                <a:endParaRPr kumimoji="1" lang="zh-CN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6495C3D-96FE-B166-3AA3-833555393D7E}"/>
                  </a:ext>
                </a:extLst>
              </p:cNvPr>
              <p:cNvSpPr/>
              <p:nvPr/>
            </p:nvSpPr>
            <p:spPr>
              <a:xfrm flipH="1">
                <a:off x="919349" y="2681481"/>
                <a:ext cx="3265481" cy="2948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 anchorCtr="0">
                <a:sp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TW" altLang="en-US" sz="1200" dirty="0">
                    <a:solidFill>
                      <a:schemeClr val="tx1"/>
                    </a:solidFill>
                  </a:rPr>
                  <a:t>關於這個項目的說明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145BEAEF-1E52-4DDC-C479-430183A9B120}"/>
                  </a:ext>
                </a:extLst>
              </p:cNvPr>
              <p:cNvGrpSpPr/>
              <p:nvPr/>
            </p:nvGrpSpPr>
            <p:grpSpPr>
              <a:xfrm>
                <a:off x="4187630" y="1707627"/>
                <a:ext cx="3804041" cy="3849147"/>
                <a:chOff x="3759515" y="1552954"/>
                <a:chExt cx="4109760" cy="4158491"/>
              </a:xfrm>
            </p:grpSpPr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09591E78-21B0-D393-317B-2533F5D940C8}"/>
                    </a:ext>
                  </a:extLst>
                </p:cNvPr>
                <p:cNvGrpSpPr/>
                <p:nvPr/>
              </p:nvGrpSpPr>
              <p:grpSpPr>
                <a:xfrm>
                  <a:off x="3765866" y="1552954"/>
                  <a:ext cx="1832153" cy="1832151"/>
                  <a:chOff x="3765866" y="1552954"/>
                  <a:chExt cx="1832153" cy="1832151"/>
                </a:xfrm>
              </p:grpSpPr>
              <p:sp>
                <p:nvSpPr>
                  <p:cNvPr id="25" name="Rectangle: Rounded Corners 24">
                    <a:extLst>
                      <a:ext uri="{FF2B5EF4-FFF2-40B4-BE49-F238E27FC236}">
                        <a16:creationId xmlns:a16="http://schemas.microsoft.com/office/drawing/2014/main" id="{387C27CD-59D3-1A2C-A16C-0E341884BABE}"/>
                      </a:ext>
                    </a:extLst>
                  </p:cNvPr>
                  <p:cNvSpPr/>
                  <p:nvPr/>
                </p:nvSpPr>
                <p:spPr>
                  <a:xfrm>
                    <a:off x="4079775" y="1866863"/>
                    <a:ext cx="1518244" cy="1518242"/>
                  </a:xfrm>
                  <a:prstGeom prst="roundRect">
                    <a:avLst>
                      <a:gd name="adj" fmla="val 8635"/>
                    </a:avLst>
                  </a:prstGeom>
                  <a:blipFill rotWithShape="0">
                    <a:blip r:embed="rId3" cstate="screen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 w="381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[</a:t>
                    </a:r>
                    <a:r>
                      <a:rPr lang="zh-TW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框中的圖片可以更換</a:t>
                    </a:r>
                    <a:r>
                      <a:rPr lang="en-US" altLang="zh-TW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]</a:t>
                    </a:r>
                    <a:endParaRPr lang="zh-CN" altLang="en-US" b="1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26" name="Rectangle: Rounded Corners 25">
                    <a:extLst>
                      <a:ext uri="{FF2B5EF4-FFF2-40B4-BE49-F238E27FC236}">
                        <a16:creationId xmlns:a16="http://schemas.microsoft.com/office/drawing/2014/main" id="{C1104345-2FAC-BD2F-1A9B-ED00A0CC8D3D}"/>
                      </a:ext>
                    </a:extLst>
                  </p:cNvPr>
                  <p:cNvSpPr/>
                  <p:nvPr/>
                </p:nvSpPr>
                <p:spPr>
                  <a:xfrm>
                    <a:off x="3765866" y="1552954"/>
                    <a:ext cx="766971" cy="766971"/>
                  </a:xfrm>
                  <a:prstGeom prst="roundRect">
                    <a:avLst>
                      <a:gd name="adj" fmla="val 20279"/>
                    </a:avLst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CN" sz="2000" b="1" dirty="0"/>
                      <a:t>01</a:t>
                    </a:r>
                    <a:endParaRPr lang="zh-CN" altLang="en-US" sz="2000" b="1" dirty="0"/>
                  </a:p>
                </p:txBody>
              </p:sp>
            </p:grpSp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5E82454F-6FCA-A58F-1CCB-9600C4F8D280}"/>
                    </a:ext>
                  </a:extLst>
                </p:cNvPr>
                <p:cNvGrpSpPr/>
                <p:nvPr/>
              </p:nvGrpSpPr>
              <p:grpSpPr>
                <a:xfrm flipH="1">
                  <a:off x="6037122" y="1552954"/>
                  <a:ext cx="1832153" cy="1832151"/>
                  <a:chOff x="3925881" y="1770779"/>
                  <a:chExt cx="1832153" cy="1832151"/>
                </a:xfrm>
              </p:grpSpPr>
              <p:sp>
                <p:nvSpPr>
                  <p:cNvPr id="32" name="Rectangle: Rounded Corners 31">
                    <a:extLst>
                      <a:ext uri="{FF2B5EF4-FFF2-40B4-BE49-F238E27FC236}">
                        <a16:creationId xmlns:a16="http://schemas.microsoft.com/office/drawing/2014/main" id="{E4D3240A-6053-E5E4-2FB0-04B466705C45}"/>
                      </a:ext>
                    </a:extLst>
                  </p:cNvPr>
                  <p:cNvSpPr/>
                  <p:nvPr/>
                </p:nvSpPr>
                <p:spPr>
                  <a:xfrm>
                    <a:off x="4239790" y="2084688"/>
                    <a:ext cx="1518244" cy="1518242"/>
                  </a:xfrm>
                  <a:prstGeom prst="roundRect">
                    <a:avLst>
                      <a:gd name="adj" fmla="val 8635"/>
                    </a:avLst>
                  </a:prstGeom>
                  <a:blipFill rotWithShape="0">
                    <a:blip r:embed="rId4" cstate="screen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 w="381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[</a:t>
                    </a:r>
                    <a:r>
                      <a:rPr lang="zh-TW" alt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框中的圖片可以更換</a:t>
                    </a:r>
                    <a:r>
                      <a:rPr lang="en-US" altLang="zh-TW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]</a:t>
                    </a:r>
                    <a:endParaRPr lang="zh-CN" altLang="en-US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3" name="Rectangle: Rounded Corners 32">
                    <a:extLst>
                      <a:ext uri="{FF2B5EF4-FFF2-40B4-BE49-F238E27FC236}">
                        <a16:creationId xmlns:a16="http://schemas.microsoft.com/office/drawing/2014/main" id="{7F0B1AB1-8D49-DD51-D0D8-660724BC42B3}"/>
                      </a:ext>
                    </a:extLst>
                  </p:cNvPr>
                  <p:cNvSpPr/>
                  <p:nvPr/>
                </p:nvSpPr>
                <p:spPr>
                  <a:xfrm>
                    <a:off x="3925881" y="1770779"/>
                    <a:ext cx="766971" cy="766971"/>
                  </a:xfrm>
                  <a:prstGeom prst="roundRect">
                    <a:avLst>
                      <a:gd name="adj" fmla="val 20279"/>
                    </a:avLst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CN" sz="2000" b="1" dirty="0"/>
                      <a:t>02</a:t>
                    </a:r>
                    <a:endParaRPr lang="zh-CN" altLang="en-US" sz="2000" b="1" dirty="0"/>
                  </a:p>
                </p:txBody>
              </p:sp>
            </p:grp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B783F42B-02EF-2D8B-C7BB-275642A71128}"/>
                    </a:ext>
                  </a:extLst>
                </p:cNvPr>
                <p:cNvGrpSpPr/>
                <p:nvPr/>
              </p:nvGrpSpPr>
              <p:grpSpPr>
                <a:xfrm>
                  <a:off x="3759515" y="3813404"/>
                  <a:ext cx="1832153" cy="1898041"/>
                  <a:chOff x="3925881" y="2084688"/>
                  <a:chExt cx="1832153" cy="1898041"/>
                </a:xfrm>
              </p:grpSpPr>
              <p:sp>
                <p:nvSpPr>
                  <p:cNvPr id="37" name="Rectangle: Rounded Corners 36">
                    <a:extLst>
                      <a:ext uri="{FF2B5EF4-FFF2-40B4-BE49-F238E27FC236}">
                        <a16:creationId xmlns:a16="http://schemas.microsoft.com/office/drawing/2014/main" id="{32492427-6206-DB87-5B9C-EF7510B7290D}"/>
                      </a:ext>
                    </a:extLst>
                  </p:cNvPr>
                  <p:cNvSpPr/>
                  <p:nvPr/>
                </p:nvSpPr>
                <p:spPr>
                  <a:xfrm>
                    <a:off x="4239790" y="2084688"/>
                    <a:ext cx="1518244" cy="1518242"/>
                  </a:xfrm>
                  <a:prstGeom prst="roundRect">
                    <a:avLst>
                      <a:gd name="adj" fmla="val 8635"/>
                    </a:avLst>
                  </a:prstGeom>
                  <a:blipFill rotWithShape="0">
                    <a:blip r:embed="rId5" cstate="screen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 w="381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[</a:t>
                    </a:r>
                    <a:r>
                      <a:rPr lang="zh-TW" alt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框中的圖片可以更換</a:t>
                    </a:r>
                    <a:r>
                      <a:rPr lang="en-US" altLang="zh-TW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]</a:t>
                    </a:r>
                    <a:endParaRPr lang="zh-CN" altLang="en-US" b="1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8" name="Rectangle: Rounded Corners 37">
                    <a:extLst>
                      <a:ext uri="{FF2B5EF4-FFF2-40B4-BE49-F238E27FC236}">
                        <a16:creationId xmlns:a16="http://schemas.microsoft.com/office/drawing/2014/main" id="{D5BF7CA6-F6B8-B654-9BB0-AB3E670906AF}"/>
                      </a:ext>
                    </a:extLst>
                  </p:cNvPr>
                  <p:cNvSpPr/>
                  <p:nvPr/>
                </p:nvSpPr>
                <p:spPr>
                  <a:xfrm>
                    <a:off x="3925881" y="3215758"/>
                    <a:ext cx="766971" cy="766971"/>
                  </a:xfrm>
                  <a:prstGeom prst="roundRect">
                    <a:avLst>
                      <a:gd name="adj" fmla="val 20279"/>
                    </a:avLst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CN" sz="2000" b="1" dirty="0"/>
                      <a:t>03</a:t>
                    </a:r>
                    <a:endParaRPr lang="zh-CN" altLang="en-US" sz="2000" b="1" dirty="0"/>
                  </a:p>
                </p:txBody>
              </p:sp>
            </p:grp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198C222-9C0D-DCA2-491A-FAD4EEE38332}"/>
                    </a:ext>
                  </a:extLst>
                </p:cNvPr>
                <p:cNvGrpSpPr/>
                <p:nvPr/>
              </p:nvGrpSpPr>
              <p:grpSpPr>
                <a:xfrm flipH="1">
                  <a:off x="6030771" y="3813404"/>
                  <a:ext cx="1832153" cy="1898041"/>
                  <a:chOff x="3925881" y="2084688"/>
                  <a:chExt cx="1832153" cy="1898041"/>
                </a:xfrm>
              </p:grpSpPr>
              <p:sp>
                <p:nvSpPr>
                  <p:cNvPr id="42" name="Rectangle: Rounded Corners 41">
                    <a:extLst>
                      <a:ext uri="{FF2B5EF4-FFF2-40B4-BE49-F238E27FC236}">
                        <a16:creationId xmlns:a16="http://schemas.microsoft.com/office/drawing/2014/main" id="{1973E2FB-A079-5893-E993-AF4BE0E627A7}"/>
                      </a:ext>
                    </a:extLst>
                  </p:cNvPr>
                  <p:cNvSpPr/>
                  <p:nvPr/>
                </p:nvSpPr>
                <p:spPr>
                  <a:xfrm>
                    <a:off x="4239790" y="2084688"/>
                    <a:ext cx="1518244" cy="1518242"/>
                  </a:xfrm>
                  <a:prstGeom prst="roundRect">
                    <a:avLst>
                      <a:gd name="adj" fmla="val 8635"/>
                    </a:avLst>
                  </a:prstGeom>
                  <a:blipFill rotWithShape="0">
                    <a:blip r:embed="rId6" cstate="screen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 w="381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[</a:t>
                    </a:r>
                    <a:r>
                      <a:rPr lang="zh-TW" alt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框中的圖片可以更換</a:t>
                    </a:r>
                    <a:r>
                      <a:rPr lang="en-US" altLang="zh-TW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]</a:t>
                    </a:r>
                    <a:endParaRPr lang="zh-CN" altLang="en-US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43" name="Rectangle: Rounded Corners 42">
                    <a:extLst>
                      <a:ext uri="{FF2B5EF4-FFF2-40B4-BE49-F238E27FC236}">
                        <a16:creationId xmlns:a16="http://schemas.microsoft.com/office/drawing/2014/main" id="{D5FD43FD-2529-9C07-20CE-E4BFA801D6DA}"/>
                      </a:ext>
                    </a:extLst>
                  </p:cNvPr>
                  <p:cNvSpPr/>
                  <p:nvPr/>
                </p:nvSpPr>
                <p:spPr>
                  <a:xfrm>
                    <a:off x="3925881" y="3215758"/>
                    <a:ext cx="766971" cy="766971"/>
                  </a:xfrm>
                  <a:prstGeom prst="roundRect">
                    <a:avLst>
                      <a:gd name="adj" fmla="val 20279"/>
                    </a:avLst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/>
                    </a:solidFill>
                    <a:prstDash val="solid"/>
                    <a:miter lim="800000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zh-CN" sz="2000" b="1" dirty="0"/>
                      <a:t>04</a:t>
                    </a:r>
                    <a:endParaRPr lang="zh-CN" altLang="en-US" sz="2000" b="1" dirty="0"/>
                  </a:p>
                </p:txBody>
              </p:sp>
            </p:grp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4E1D8338-8679-5578-585A-81CB1E316C00}"/>
                  </a:ext>
                </a:extLst>
              </p:cNvPr>
              <p:cNvGrpSpPr/>
              <p:nvPr/>
            </p:nvGrpSpPr>
            <p:grpSpPr>
              <a:xfrm>
                <a:off x="8075834" y="2312149"/>
                <a:ext cx="3265481" cy="664156"/>
                <a:chOff x="7532555" y="2312149"/>
                <a:chExt cx="3265481" cy="664156"/>
              </a:xfrm>
            </p:grpSpPr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48F6FBF0-CDCE-853B-743E-A5C3718AB974}"/>
                    </a:ext>
                  </a:extLst>
                </p:cNvPr>
                <p:cNvSpPr/>
                <p:nvPr/>
              </p:nvSpPr>
              <p:spPr>
                <a:xfrm flipH="1">
                  <a:off x="7532555" y="2312149"/>
                  <a:ext cx="3265481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91440" tIns="45720" rIns="91440" bIns="45720" rtlCol="0" anchor="b" anchorCtr="0">
                  <a:normAutofit/>
                </a:bodyPr>
                <a:lstStyle/>
                <a:p>
                  <a:pPr>
                    <a:lnSpc>
                      <a:spcPct val="100000"/>
                    </a:lnSpc>
                  </a:pPr>
                  <a:r>
                    <a:rPr kumimoji="1" lang="zh-TW" altLang="en-US" sz="1600" b="1" dirty="0">
                      <a:solidFill>
                        <a:schemeClr val="tx1"/>
                      </a:solidFill>
                    </a:rPr>
                    <a:t>項目名稱</a:t>
                  </a:r>
                  <a:endParaRPr kumimoji="1" lang="zh-CN" altLang="en-US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FD3217E7-923A-43DD-9BA4-78EF00EF38D7}"/>
                    </a:ext>
                  </a:extLst>
                </p:cNvPr>
                <p:cNvSpPr/>
                <p:nvPr/>
              </p:nvSpPr>
              <p:spPr>
                <a:xfrm flipH="1">
                  <a:off x="7532555" y="2681481"/>
                  <a:ext cx="3265481" cy="29482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t" anchorCtr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sz="1200" dirty="0">
                      <a:solidFill>
                        <a:schemeClr val="tx1"/>
                      </a:solidFill>
                    </a:rPr>
                    <a:t>關於這個項目的說明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856E37F-6EBB-B1F7-0F27-90BD929AADF8}"/>
                  </a:ext>
                </a:extLst>
              </p:cNvPr>
              <p:cNvSpPr/>
              <p:nvPr/>
            </p:nvSpPr>
            <p:spPr>
              <a:xfrm flipH="1">
                <a:off x="919349" y="4080548"/>
                <a:ext cx="3265481" cy="3693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40" tIns="45720" rIns="91440" bIns="45720" rtlCol="0" anchor="b" anchorCtr="0">
                <a:normAutofit/>
              </a:bodyPr>
              <a:lstStyle/>
              <a:p>
                <a:pPr algn="r">
                  <a:lnSpc>
                    <a:spcPct val="100000"/>
                  </a:lnSpc>
                </a:pPr>
                <a:r>
                  <a:rPr kumimoji="1" lang="zh-TW" altLang="en-US" sz="1600" b="1" dirty="0">
                    <a:solidFill>
                      <a:schemeClr val="tx1"/>
                    </a:solidFill>
                  </a:rPr>
                  <a:t>項目名稱</a:t>
                </a:r>
                <a:endParaRPr kumimoji="1" lang="zh-CN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B24F9503-4EBD-91D2-A97E-432074DBD2CF}"/>
                  </a:ext>
                </a:extLst>
              </p:cNvPr>
              <p:cNvSpPr/>
              <p:nvPr/>
            </p:nvSpPr>
            <p:spPr>
              <a:xfrm flipH="1">
                <a:off x="919349" y="4449880"/>
                <a:ext cx="3265481" cy="2948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 anchorCtr="0">
                <a:sp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TW" altLang="en-US" sz="1200" dirty="0">
                    <a:solidFill>
                      <a:schemeClr val="tx1"/>
                    </a:solidFill>
                  </a:rPr>
                  <a:t>關於這個項目的說明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D21B945F-AB6B-6CDD-65DA-BBCF4FFF6C4B}"/>
                  </a:ext>
                </a:extLst>
              </p:cNvPr>
              <p:cNvGrpSpPr/>
              <p:nvPr/>
            </p:nvGrpSpPr>
            <p:grpSpPr>
              <a:xfrm>
                <a:off x="8075834" y="4080548"/>
                <a:ext cx="3265481" cy="664156"/>
                <a:chOff x="7532555" y="4080548"/>
                <a:chExt cx="3265481" cy="664156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51A9A954-EB7B-7CE2-FBE8-4C4A4D96E0D1}"/>
                    </a:ext>
                  </a:extLst>
                </p:cNvPr>
                <p:cNvSpPr/>
                <p:nvPr/>
              </p:nvSpPr>
              <p:spPr>
                <a:xfrm flipH="1">
                  <a:off x="7532555" y="4080548"/>
                  <a:ext cx="3265481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91440" tIns="45720" rIns="91440" bIns="45720" rtlCol="0" anchor="b" anchorCtr="0">
                  <a:normAutofit/>
                </a:bodyPr>
                <a:lstStyle/>
                <a:p>
                  <a:pPr>
                    <a:lnSpc>
                      <a:spcPct val="100000"/>
                    </a:lnSpc>
                  </a:pPr>
                  <a:r>
                    <a:rPr kumimoji="1" lang="zh-TW" altLang="en-US" sz="1600" b="1" dirty="0">
                      <a:solidFill>
                        <a:schemeClr val="tx1"/>
                      </a:solidFill>
                    </a:rPr>
                    <a:t>項目名稱</a:t>
                  </a:r>
                  <a:endParaRPr kumimoji="1" lang="zh-CN" altLang="en-US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1B09603-516C-A858-4D70-3B1D79C56822}"/>
                    </a:ext>
                  </a:extLst>
                </p:cNvPr>
                <p:cNvSpPr/>
                <p:nvPr/>
              </p:nvSpPr>
              <p:spPr>
                <a:xfrm flipH="1">
                  <a:off x="7532555" y="4449880"/>
                  <a:ext cx="3265481" cy="29482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t" anchorCtr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sz="1200" dirty="0">
                      <a:solidFill>
                        <a:schemeClr val="tx1"/>
                      </a:solidFill>
                    </a:rPr>
                    <a:t>關於這個項目的說明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E67F30D-0B67-CE35-BBB6-FF24268D2090}"/>
                </a:ext>
              </a:extLst>
            </p:cNvPr>
            <p:cNvSpPr txBox="1"/>
            <p:nvPr/>
          </p:nvSpPr>
          <p:spPr>
            <a:xfrm>
              <a:off x="2110444" y="1191855"/>
              <a:ext cx="795841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TW" altLang="en-US" sz="2400" b="1" i="0" u="none" strike="noStrike" kern="1200" cap="none" spc="0" normalizeH="0" baseline="0" noProof="0" dirty="0">
                  <a:solidFill>
                    <a:schemeClr val="tx1"/>
                  </a:solidFill>
                </a:rPr>
                <a:t>小標題</a:t>
              </a:r>
              <a:endParaRPr kumimoji="0" lang="zh-CN" altLang="en-US" sz="2400" b="1" i="0" u="none" strike="noStrike" kern="1200" cap="none" spc="0" normalizeH="0" baseline="0" noProof="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13AFDFFF-8A95-BCED-65DC-6087320044D7}"/>
                </a:ext>
              </a:extLst>
            </p:cNvPr>
            <p:cNvSpPr/>
            <p:nvPr/>
          </p:nvSpPr>
          <p:spPr>
            <a:xfrm flipH="1">
              <a:off x="2110444" y="1662890"/>
              <a:ext cx="7958412" cy="361830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algn="ctr" defTabSz="913765">
                <a:lnSpc>
                  <a:spcPct val="120000"/>
                </a:lnSpc>
                <a:buSzPct val="25000"/>
                <a:defRPr/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關於一些說明內容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</p:grpSp>
      <p:sp>
        <p:nvSpPr>
          <p:cNvPr id="83" name="Title 82"/>
          <p:cNvSpPr>
            <a:spLocks noGrp="1"/>
          </p:cNvSpPr>
          <p:nvPr>
            <p:ph type="title"/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TW" altLang="en-US" dirty="0"/>
              <a:t>章節名稱</a:t>
            </a:r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A1FD18-53B6-E4AB-FB2F-3D0380C3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8</a:t>
            </a:fld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6198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IMAGE" val="New_Batches_0124_Outline/20240124/images_object_9001_10000/c01c5284-c4e3-4c3a-a99d-268fd6415d35-1.source.default.zh-Hans.jpg"/>
  <p:tag name="OFFICEPLUS.THEME" val="New_Batches_0124_Outline/20240124/images_object_9001_10000/c01c5284-c4e3-4c3a-a99d-268fd6415d35-1.source.default.zh-Hans-3.pptx"/>
  <p:tag name="OFFICEPLUS.OUTLINE" val="1021293"/>
  <p:tag name="OFFICEPLUS.OUTLINEEXTERNAL" val="50912b39-b799-f523-709d-9df5af76acd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EMPLATE" val="5011dd29-c629-401e-9e0b-2410f0c9e8bd.pptx"/>
  <p:tag name="OFFICEPLUS.TAG" val="bd142c3d-b2ac-49d2-945d-a40ea7d68a02"/>
  <p:tag name="OFFICEPLUS.OUTLINECONTENT" val="2747930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AG" val="e69c5ac3-dafd-4b9a-bbf1-d26a1016f8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AG" val="03a12446-4040-4dad-8d54-bb681f10892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AG" val="7bbc12ee-40ec-489f-ab8c-4fa55cf2bf59"/>
  <p:tag name="OFFICEPLUS.TEMPLATE" val="96b9ae34-36f7-4b48-95be-77dbdbcf38eb.ppt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AG" val="43779941-ebb9-4272-ab0a-451395e9a0c0"/>
  <p:tag name="OFFICEPLUS.OUTLINESECTION" val="77216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EMPLATE" val="c4e1598d-5860-412a-a8b7-023055798270.pptx"/>
  <p:tag name="OFFICEPLUS.TAG" val="bd142c3d-b2ac-49d2-945d-a40ea7d68a02"/>
  <p:tag name="OFFICEPLUS.OUTLINECONTENT" val="2747928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EMPLATE" val="c4e1598d-5860-412a-a8b7-023055798270.pptx"/>
  <p:tag name="OFFICEPLUS.TAG" val="bd142c3d-b2ac-49d2-945d-a40ea7d68a02"/>
  <p:tag name="OFFICEPLUS.OUTLINECONTENT" val="2747928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EMPLATE" val="2f38a169-d8db-404f-bcd0-1f31caec2321.pptx"/>
  <p:tag name="OFFICEPLUS.TAG" val="bd142c3d-b2ac-49d2-945d-a40ea7d68a02"/>
  <p:tag name="OFFICEPLUS.OUTLINECONTENT" val="2747927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EMPLATE" val="2c03cbb0-56b9-4c88-9cb1-5b1ed3226466.pptx"/>
  <p:tag name="OFFICEPLUS.TAG" val="bd142c3d-b2ac-49d2-945d-a40ea7d68a02"/>
  <p:tag name="OFFICEPLUS.OUTLINECONTENT" val="274792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PLUS.TEMPLATE" val="ee3c1afd-4138-4570-a930-40d1ae773c17.pptx"/>
  <p:tag name="OFFICEPLUS.TAG" val="bd142c3d-b2ac-49d2-945d-a40ea7d68a02"/>
  <p:tag name="OFFICEPLUS.OUTLINECONTENT" val="27479300"/>
</p:tagLst>
</file>

<file path=ppt/theme/theme1.xml><?xml version="1.0" encoding="utf-8"?>
<a:theme xmlns:a="http://schemas.openxmlformats.org/drawingml/2006/main" name="Designed by OfficePLUS">
  <a:themeElements>
    <a:clrScheme name="OfficePLUS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F9BFF"/>
      </a:accent1>
      <a:accent2>
        <a:srgbClr val="4B9EFF"/>
      </a:accent2>
      <a:accent3>
        <a:srgbClr val="005FA7"/>
      </a:accent3>
      <a:accent4>
        <a:srgbClr val="42C3FF"/>
      </a:accent4>
      <a:accent5>
        <a:srgbClr val="003870"/>
      </a:accent5>
      <a:accent6>
        <a:srgbClr val="046ED9"/>
      </a:accent6>
      <a:hlink>
        <a:srgbClr val="4472C4"/>
      </a:hlink>
      <a:folHlink>
        <a:srgbClr val="BFBFBF"/>
      </a:folHlink>
    </a:clrScheme>
    <a:fontScheme name="自訂 3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OfficePLU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PLUS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247</Words>
  <Application>Microsoft Office PowerPoint</Application>
  <PresentationFormat>寬螢幕</PresentationFormat>
  <Paragraphs>85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等线</vt:lpstr>
      <vt:lpstr>微软雅黑</vt:lpstr>
      <vt:lpstr>微軟正黑體</vt:lpstr>
      <vt:lpstr>新細明體</vt:lpstr>
      <vt:lpstr>Arial</vt:lpstr>
      <vt:lpstr>Calibri</vt:lpstr>
      <vt:lpstr>Times New Roman</vt:lpstr>
      <vt:lpstr>Designed by OfficePLUS</vt:lpstr>
      <vt:lpstr>請在這裡輸入 此次簡報標題</vt:lpstr>
      <vt:lpstr>PowerPoint 簡報</vt:lpstr>
      <vt:lpstr>01.請輸入章節名稱</vt:lpstr>
      <vt:lpstr>章節名稱</vt:lpstr>
      <vt:lpstr>章節名稱</vt:lpstr>
      <vt:lpstr>章節名稱</vt:lpstr>
      <vt:lpstr>章節名稱</vt:lpstr>
      <vt:lpstr>章節名稱</vt:lpstr>
      <vt:lpstr>章節名稱</vt:lpstr>
      <vt:lpstr>Thank You</vt:lpstr>
    </vt:vector>
  </TitlesOfParts>
  <Company>OfficePLUS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OfficePLUS PowerPoint Template</dc:title>
  <dc:creator>OfficePLUS</dc:creator>
  <cp:lastModifiedBy>0F020Z/鄭甯尹</cp:lastModifiedBy>
  <cp:revision>23</cp:revision>
  <dcterms:created xsi:type="dcterms:W3CDTF">2023-07-20T03:04:31Z</dcterms:created>
  <dcterms:modified xsi:type="dcterms:W3CDTF">2024-04-01T03:25:58Z</dcterms:modified>
</cp:coreProperties>
</file>